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5.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3720" r:id="rId2"/>
    <p:sldMasterId id="2147483722" r:id="rId3"/>
    <p:sldMasterId id="2147483728" r:id="rId4"/>
    <p:sldMasterId id="2147483726" r:id="rId5"/>
    <p:sldMasterId id="2147485342" r:id="rId6"/>
  </p:sldMasterIdLst>
  <p:notesMasterIdLst>
    <p:notesMasterId r:id="rId38"/>
  </p:notesMasterIdLst>
  <p:handoutMasterIdLst>
    <p:handoutMasterId r:id="rId39"/>
  </p:handoutMasterIdLst>
  <p:sldIdLst>
    <p:sldId id="356" r:id="rId7"/>
    <p:sldId id="261" r:id="rId8"/>
    <p:sldId id="432" r:id="rId9"/>
    <p:sldId id="364" r:id="rId10"/>
    <p:sldId id="366" r:id="rId11"/>
    <p:sldId id="335" r:id="rId12"/>
    <p:sldId id="429" r:id="rId13"/>
    <p:sldId id="369" r:id="rId14"/>
    <p:sldId id="370" r:id="rId15"/>
    <p:sldId id="436" r:id="rId16"/>
    <p:sldId id="430" r:id="rId17"/>
    <p:sldId id="371" r:id="rId18"/>
    <p:sldId id="431" r:id="rId19"/>
    <p:sldId id="437" r:id="rId20"/>
    <p:sldId id="423" r:id="rId21"/>
    <p:sldId id="434" r:id="rId22"/>
    <p:sldId id="438" r:id="rId23"/>
    <p:sldId id="435" r:id="rId24"/>
    <p:sldId id="375" r:id="rId25"/>
    <p:sldId id="433" r:id="rId26"/>
    <p:sldId id="439" r:id="rId27"/>
    <p:sldId id="440" r:id="rId28"/>
    <p:sldId id="322" r:id="rId29"/>
    <p:sldId id="393" r:id="rId30"/>
    <p:sldId id="326" r:id="rId31"/>
    <p:sldId id="327" r:id="rId32"/>
    <p:sldId id="424" r:id="rId33"/>
    <p:sldId id="272" r:id="rId34"/>
    <p:sldId id="353" r:id="rId35"/>
    <p:sldId id="314" r:id="rId36"/>
    <p:sldId id="277" r:id="rId37"/>
  </p:sldIdLst>
  <p:sldSz cx="9144000" cy="6858000" type="screen4x3"/>
  <p:notesSz cx="6797675" cy="9928225"/>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sz="2400"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808080"/>
    <a:srgbClr val="B2B2B2"/>
    <a:srgbClr val="FEC802"/>
    <a:srgbClr val="55EF31"/>
    <a:srgbClr val="00FF00"/>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623" autoAdjust="0"/>
    <p:restoredTop sz="55440" autoAdjust="0"/>
  </p:normalViewPr>
  <p:slideViewPr>
    <p:cSldViewPr>
      <p:cViewPr varScale="1">
        <p:scale>
          <a:sx n="50" d="100"/>
          <a:sy n="50" d="100"/>
        </p:scale>
        <p:origin x="151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76"/>
    </p:cViewPr>
  </p:sorterViewPr>
  <p:notesViewPr>
    <p:cSldViewPr>
      <p:cViewPr varScale="1">
        <p:scale>
          <a:sx n="50" d="100"/>
          <a:sy n="50" d="100"/>
        </p:scale>
        <p:origin x="-2922"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handoutMaster" Target="handoutMasters/handoutMaster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ville, Nicole (LNG-LON)" userId="22e8e0be-1454-494e-8732-f1a7263ac902" providerId="ADAL" clId="{4E08F0CC-2603-401F-849F-CBC19435E2F0}"/>
    <pc:docChg chg="custSel modSld">
      <pc:chgData name="Neville, Nicole (LNG-LON)" userId="22e8e0be-1454-494e-8732-f1a7263ac902" providerId="ADAL" clId="{4E08F0CC-2603-401F-849F-CBC19435E2F0}" dt="2022-09-14T14:36:36.706" v="254" actId="6549"/>
      <pc:docMkLst>
        <pc:docMk/>
      </pc:docMkLst>
      <pc:sldChg chg="modNotesTx">
        <pc:chgData name="Neville, Nicole (LNG-LON)" userId="22e8e0be-1454-494e-8732-f1a7263ac902" providerId="ADAL" clId="{4E08F0CC-2603-401F-849F-CBC19435E2F0}" dt="2022-09-14T14:34:25.646" v="229" actId="6549"/>
        <pc:sldMkLst>
          <pc:docMk/>
          <pc:sldMk cId="0" sldId="261"/>
        </pc:sldMkLst>
      </pc:sldChg>
      <pc:sldChg chg="modNotesTx">
        <pc:chgData name="Neville, Nicole (LNG-LON)" userId="22e8e0be-1454-494e-8732-f1a7263ac902" providerId="ADAL" clId="{4E08F0CC-2603-401F-849F-CBC19435E2F0}" dt="2022-09-14T14:36:25.911" v="251" actId="6549"/>
        <pc:sldMkLst>
          <pc:docMk/>
          <pc:sldMk cId="0" sldId="272"/>
        </pc:sldMkLst>
      </pc:sldChg>
      <pc:sldChg chg="modNotesTx">
        <pc:chgData name="Neville, Nicole (LNG-LON)" userId="22e8e0be-1454-494e-8732-f1a7263ac902" providerId="ADAL" clId="{4E08F0CC-2603-401F-849F-CBC19435E2F0}" dt="2022-09-14T14:36:36.706" v="254" actId="6549"/>
        <pc:sldMkLst>
          <pc:docMk/>
          <pc:sldMk cId="0" sldId="277"/>
        </pc:sldMkLst>
      </pc:sldChg>
      <pc:sldChg chg="modNotesTx">
        <pc:chgData name="Neville, Nicole (LNG-LON)" userId="22e8e0be-1454-494e-8732-f1a7263ac902" providerId="ADAL" clId="{4E08F0CC-2603-401F-849F-CBC19435E2F0}" dt="2022-09-14T14:36:33.139" v="253" actId="6549"/>
        <pc:sldMkLst>
          <pc:docMk/>
          <pc:sldMk cId="0" sldId="314"/>
        </pc:sldMkLst>
      </pc:sldChg>
      <pc:sldChg chg="modNotesTx">
        <pc:chgData name="Neville, Nicole (LNG-LON)" userId="22e8e0be-1454-494e-8732-f1a7263ac902" providerId="ADAL" clId="{4E08F0CC-2603-401F-849F-CBC19435E2F0}" dt="2022-09-14T14:36:04.014" v="245" actId="6549"/>
        <pc:sldMkLst>
          <pc:docMk/>
          <pc:sldMk cId="0" sldId="322"/>
        </pc:sldMkLst>
      </pc:sldChg>
      <pc:sldChg chg="modNotesTx">
        <pc:chgData name="Neville, Nicole (LNG-LON)" userId="22e8e0be-1454-494e-8732-f1a7263ac902" providerId="ADAL" clId="{4E08F0CC-2603-401F-849F-CBC19435E2F0}" dt="2022-09-14T14:36:10.536" v="247" actId="6549"/>
        <pc:sldMkLst>
          <pc:docMk/>
          <pc:sldMk cId="0" sldId="326"/>
        </pc:sldMkLst>
      </pc:sldChg>
      <pc:sldChg chg="modNotesTx">
        <pc:chgData name="Neville, Nicole (LNG-LON)" userId="22e8e0be-1454-494e-8732-f1a7263ac902" providerId="ADAL" clId="{4E08F0CC-2603-401F-849F-CBC19435E2F0}" dt="2022-09-14T14:36:16.534" v="249" actId="6549"/>
        <pc:sldMkLst>
          <pc:docMk/>
          <pc:sldMk cId="0" sldId="327"/>
        </pc:sldMkLst>
      </pc:sldChg>
      <pc:sldChg chg="modNotesTx">
        <pc:chgData name="Neville, Nicole (LNG-LON)" userId="22e8e0be-1454-494e-8732-f1a7263ac902" providerId="ADAL" clId="{4E08F0CC-2603-401F-849F-CBC19435E2F0}" dt="2022-09-14T14:34:42.589" v="234" actId="6549"/>
        <pc:sldMkLst>
          <pc:docMk/>
          <pc:sldMk cId="0" sldId="335"/>
        </pc:sldMkLst>
      </pc:sldChg>
      <pc:sldChg chg="modNotesTx">
        <pc:chgData name="Neville, Nicole (LNG-LON)" userId="22e8e0be-1454-494e-8732-f1a7263ac902" providerId="ADAL" clId="{4E08F0CC-2603-401F-849F-CBC19435E2F0}" dt="2022-09-14T14:36:29.816" v="252" actId="6549"/>
        <pc:sldMkLst>
          <pc:docMk/>
          <pc:sldMk cId="0" sldId="353"/>
        </pc:sldMkLst>
      </pc:sldChg>
      <pc:sldChg chg="modSp mod modNotesTx">
        <pc:chgData name="Neville, Nicole (LNG-LON)" userId="22e8e0be-1454-494e-8732-f1a7263ac902" providerId="ADAL" clId="{4E08F0CC-2603-401F-849F-CBC19435E2F0}" dt="2022-09-14T14:34:18.965" v="228" actId="6549"/>
        <pc:sldMkLst>
          <pc:docMk/>
          <pc:sldMk cId="0" sldId="356"/>
        </pc:sldMkLst>
        <pc:spChg chg="mod">
          <ac:chgData name="Neville, Nicole (LNG-LON)" userId="22e8e0be-1454-494e-8732-f1a7263ac902" providerId="ADAL" clId="{4E08F0CC-2603-401F-849F-CBC19435E2F0}" dt="2022-09-13T09:33:11.686" v="1" actId="6549"/>
          <ac:spMkLst>
            <pc:docMk/>
            <pc:sldMk cId="0" sldId="356"/>
            <ac:spMk id="2" creationId="{50BAFAA7-8235-45D7-9F5E-4D0E545F7132}"/>
          </ac:spMkLst>
        </pc:spChg>
      </pc:sldChg>
      <pc:sldChg chg="modNotesTx">
        <pc:chgData name="Neville, Nicole (LNG-LON)" userId="22e8e0be-1454-494e-8732-f1a7263ac902" providerId="ADAL" clId="{4E08F0CC-2603-401F-849F-CBC19435E2F0}" dt="2022-09-14T14:34:32.296" v="231" actId="6549"/>
        <pc:sldMkLst>
          <pc:docMk/>
          <pc:sldMk cId="0" sldId="364"/>
        </pc:sldMkLst>
      </pc:sldChg>
      <pc:sldChg chg="modNotesTx">
        <pc:chgData name="Neville, Nicole (LNG-LON)" userId="22e8e0be-1454-494e-8732-f1a7263ac902" providerId="ADAL" clId="{4E08F0CC-2603-401F-849F-CBC19435E2F0}" dt="2022-09-14T14:34:35.866" v="232" actId="6549"/>
        <pc:sldMkLst>
          <pc:docMk/>
          <pc:sldMk cId="0" sldId="366"/>
        </pc:sldMkLst>
      </pc:sldChg>
      <pc:sldChg chg="modNotesTx">
        <pc:chgData name="Neville, Nicole (LNG-LON)" userId="22e8e0be-1454-494e-8732-f1a7263ac902" providerId="ADAL" clId="{4E08F0CC-2603-401F-849F-CBC19435E2F0}" dt="2022-09-14T14:34:53.508" v="237" actId="6549"/>
        <pc:sldMkLst>
          <pc:docMk/>
          <pc:sldMk cId="0" sldId="369"/>
        </pc:sldMkLst>
      </pc:sldChg>
      <pc:sldChg chg="modNotesTx">
        <pc:chgData name="Neville, Nicole (LNG-LON)" userId="22e8e0be-1454-494e-8732-f1a7263ac902" providerId="ADAL" clId="{4E08F0CC-2603-401F-849F-CBC19435E2F0}" dt="2022-09-14T14:35:19.208" v="238" actId="6549"/>
        <pc:sldMkLst>
          <pc:docMk/>
          <pc:sldMk cId="0" sldId="370"/>
        </pc:sldMkLst>
      </pc:sldChg>
      <pc:sldChg chg="modNotesTx">
        <pc:chgData name="Neville, Nicole (LNG-LON)" userId="22e8e0be-1454-494e-8732-f1a7263ac902" providerId="ADAL" clId="{4E08F0CC-2603-401F-849F-CBC19435E2F0}" dt="2022-09-14T14:35:29.980" v="240" actId="6549"/>
        <pc:sldMkLst>
          <pc:docMk/>
          <pc:sldMk cId="0" sldId="371"/>
        </pc:sldMkLst>
      </pc:sldChg>
      <pc:sldChg chg="modSp mod modNotesTx">
        <pc:chgData name="Neville, Nicole (LNG-LON)" userId="22e8e0be-1454-494e-8732-f1a7263ac902" providerId="ADAL" clId="{4E08F0CC-2603-401F-849F-CBC19435E2F0}" dt="2022-09-14T14:35:50.976" v="243" actId="6549"/>
        <pc:sldMkLst>
          <pc:docMk/>
          <pc:sldMk cId="0" sldId="375"/>
        </pc:sldMkLst>
        <pc:spChg chg="mod">
          <ac:chgData name="Neville, Nicole (LNG-LON)" userId="22e8e0be-1454-494e-8732-f1a7263ac902" providerId="ADAL" clId="{4E08F0CC-2603-401F-849F-CBC19435E2F0}" dt="2022-09-13T09:34:56.376" v="102" actId="20577"/>
          <ac:spMkLst>
            <pc:docMk/>
            <pc:sldMk cId="0" sldId="375"/>
            <ac:spMk id="28674" creationId="{D83FFF4D-37CC-4E18-8A47-EDB949608848}"/>
          </ac:spMkLst>
        </pc:spChg>
        <pc:spChg chg="mod">
          <ac:chgData name="Neville, Nicole (LNG-LON)" userId="22e8e0be-1454-494e-8732-f1a7263ac902" providerId="ADAL" clId="{4E08F0CC-2603-401F-849F-CBC19435E2F0}" dt="2022-09-13T09:40:00.211" v="227" actId="207"/>
          <ac:spMkLst>
            <pc:docMk/>
            <pc:sldMk cId="0" sldId="375"/>
            <ac:spMk id="45059" creationId="{C3D8A208-82FE-4C34-8CDC-56B9678A03EF}"/>
          </ac:spMkLst>
        </pc:spChg>
      </pc:sldChg>
      <pc:sldChg chg="modNotesTx">
        <pc:chgData name="Neville, Nicole (LNG-LON)" userId="22e8e0be-1454-494e-8732-f1a7263ac902" providerId="ADAL" clId="{4E08F0CC-2603-401F-849F-CBC19435E2F0}" dt="2022-09-14T14:36:07.214" v="246" actId="6549"/>
        <pc:sldMkLst>
          <pc:docMk/>
          <pc:sldMk cId="0" sldId="393"/>
        </pc:sldMkLst>
      </pc:sldChg>
      <pc:sldChg chg="modSp mod">
        <pc:chgData name="Neville, Nicole (LNG-LON)" userId="22e8e0be-1454-494e-8732-f1a7263ac902" providerId="ADAL" clId="{4E08F0CC-2603-401F-849F-CBC19435E2F0}" dt="2022-09-13T09:33:45.709" v="21" actId="255"/>
        <pc:sldMkLst>
          <pc:docMk/>
          <pc:sldMk cId="0" sldId="423"/>
        </pc:sldMkLst>
        <pc:spChg chg="mod">
          <ac:chgData name="Neville, Nicole (LNG-LON)" userId="22e8e0be-1454-494e-8732-f1a7263ac902" providerId="ADAL" clId="{4E08F0CC-2603-401F-849F-CBC19435E2F0}" dt="2022-09-13T09:33:45.709" v="21" actId="255"/>
          <ac:spMkLst>
            <pc:docMk/>
            <pc:sldMk cId="0" sldId="423"/>
            <ac:spMk id="27650" creationId="{F588A13A-0579-4747-957F-D81AD4BF98BD}"/>
          </ac:spMkLst>
        </pc:spChg>
      </pc:sldChg>
      <pc:sldChg chg="modNotesTx">
        <pc:chgData name="Neville, Nicole (LNG-LON)" userId="22e8e0be-1454-494e-8732-f1a7263ac902" providerId="ADAL" clId="{4E08F0CC-2603-401F-849F-CBC19435E2F0}" dt="2022-09-14T14:36:21.818" v="250" actId="6549"/>
        <pc:sldMkLst>
          <pc:docMk/>
          <pc:sldMk cId="0" sldId="424"/>
        </pc:sldMkLst>
      </pc:sldChg>
      <pc:sldChg chg="modNotesTx">
        <pc:chgData name="Neville, Nicole (LNG-LON)" userId="22e8e0be-1454-494e-8732-f1a7263ac902" providerId="ADAL" clId="{4E08F0CC-2603-401F-849F-CBC19435E2F0}" dt="2022-09-14T14:34:44.847" v="235" actId="6549"/>
        <pc:sldMkLst>
          <pc:docMk/>
          <pc:sldMk cId="0" sldId="429"/>
        </pc:sldMkLst>
      </pc:sldChg>
      <pc:sldChg chg="modNotesTx">
        <pc:chgData name="Neville, Nicole (LNG-LON)" userId="22e8e0be-1454-494e-8732-f1a7263ac902" providerId="ADAL" clId="{4E08F0CC-2603-401F-849F-CBC19435E2F0}" dt="2022-09-14T14:35:24.605" v="239" actId="6549"/>
        <pc:sldMkLst>
          <pc:docMk/>
          <pc:sldMk cId="0" sldId="430"/>
        </pc:sldMkLst>
      </pc:sldChg>
      <pc:sldChg chg="modNotesTx">
        <pc:chgData name="Neville, Nicole (LNG-LON)" userId="22e8e0be-1454-494e-8732-f1a7263ac902" providerId="ADAL" clId="{4E08F0CC-2603-401F-849F-CBC19435E2F0}" dt="2022-09-14T14:35:35.239" v="241" actId="6549"/>
        <pc:sldMkLst>
          <pc:docMk/>
          <pc:sldMk cId="0" sldId="431"/>
        </pc:sldMkLst>
      </pc:sldChg>
      <pc:sldChg chg="modNotesTx">
        <pc:chgData name="Neville, Nicole (LNG-LON)" userId="22e8e0be-1454-494e-8732-f1a7263ac902" providerId="ADAL" clId="{4E08F0CC-2603-401F-849F-CBC19435E2F0}" dt="2022-09-14T14:34:27.719" v="230" actId="6549"/>
        <pc:sldMkLst>
          <pc:docMk/>
          <pc:sldMk cId="0" sldId="432"/>
        </pc:sldMkLst>
      </pc:sldChg>
      <pc:sldChg chg="modSp mod modNotesTx">
        <pc:chgData name="Neville, Nicole (LNG-LON)" userId="22e8e0be-1454-494e-8732-f1a7263ac902" providerId="ADAL" clId="{4E08F0CC-2603-401F-849F-CBC19435E2F0}" dt="2022-09-14T14:35:54.861" v="244" actId="6549"/>
        <pc:sldMkLst>
          <pc:docMk/>
          <pc:sldMk cId="0" sldId="433"/>
        </pc:sldMkLst>
        <pc:spChg chg="mod">
          <ac:chgData name="Neville, Nicole (LNG-LON)" userId="22e8e0be-1454-494e-8732-f1a7263ac902" providerId="ADAL" clId="{4E08F0CC-2603-401F-849F-CBC19435E2F0}" dt="2022-09-13T09:35:09.173" v="121" actId="20577"/>
          <ac:spMkLst>
            <pc:docMk/>
            <pc:sldMk cId="0" sldId="433"/>
            <ac:spMk id="28674" creationId="{CFE512FA-7D2B-469F-A103-563684A06F73}"/>
          </ac:spMkLst>
        </pc:spChg>
      </pc:sldChg>
      <pc:sldChg chg="modSp mod">
        <pc:chgData name="Neville, Nicole (LNG-LON)" userId="22e8e0be-1454-494e-8732-f1a7263ac902" providerId="ADAL" clId="{4E08F0CC-2603-401F-849F-CBC19435E2F0}" dt="2022-09-13T09:34:03.281" v="41" actId="255"/>
        <pc:sldMkLst>
          <pc:docMk/>
          <pc:sldMk cId="0" sldId="434"/>
        </pc:sldMkLst>
        <pc:spChg chg="mod">
          <ac:chgData name="Neville, Nicole (LNG-LON)" userId="22e8e0be-1454-494e-8732-f1a7263ac902" providerId="ADAL" clId="{4E08F0CC-2603-401F-849F-CBC19435E2F0}" dt="2022-09-13T09:34:03.281" v="41" actId="255"/>
          <ac:spMkLst>
            <pc:docMk/>
            <pc:sldMk cId="0" sldId="434"/>
            <ac:spMk id="2" creationId="{30690BDD-7CD8-40BF-9006-698FBFB52757}"/>
          </ac:spMkLst>
        </pc:spChg>
      </pc:sldChg>
      <pc:sldChg chg="modSp mod modNotesTx">
        <pc:chgData name="Neville, Nicole (LNG-LON)" userId="22e8e0be-1454-494e-8732-f1a7263ac902" providerId="ADAL" clId="{4E08F0CC-2603-401F-849F-CBC19435E2F0}" dt="2022-09-14T14:35:46.228" v="242" actId="6549"/>
        <pc:sldMkLst>
          <pc:docMk/>
          <pc:sldMk cId="0" sldId="435"/>
        </pc:sldMkLst>
        <pc:spChg chg="mod">
          <ac:chgData name="Neville, Nicole (LNG-LON)" userId="22e8e0be-1454-494e-8732-f1a7263ac902" providerId="ADAL" clId="{4E08F0CC-2603-401F-849F-CBC19435E2F0}" dt="2022-09-13T09:34:43.518" v="83" actId="255"/>
          <ac:spMkLst>
            <pc:docMk/>
            <pc:sldMk cId="0" sldId="435"/>
            <ac:spMk id="2" creationId="{5B5BD78C-5FC9-43F6-9709-A03EC0F2E474}"/>
          </ac:spMkLst>
        </pc:spChg>
      </pc:sldChg>
      <pc:sldChg chg="modSp mod">
        <pc:chgData name="Neville, Nicole (LNG-LON)" userId="22e8e0be-1454-494e-8732-f1a7263ac902" providerId="ADAL" clId="{4E08F0CC-2603-401F-849F-CBC19435E2F0}" dt="2022-09-13T09:34:22.341" v="63" actId="255"/>
        <pc:sldMkLst>
          <pc:docMk/>
          <pc:sldMk cId="1712887240" sldId="438"/>
        </pc:sldMkLst>
        <pc:spChg chg="mod">
          <ac:chgData name="Neville, Nicole (LNG-LON)" userId="22e8e0be-1454-494e-8732-f1a7263ac902" providerId="ADAL" clId="{4E08F0CC-2603-401F-849F-CBC19435E2F0}" dt="2022-09-13T09:34:22.341" v="63" actId="255"/>
          <ac:spMkLst>
            <pc:docMk/>
            <pc:sldMk cId="1712887240" sldId="438"/>
            <ac:spMk id="2" creationId="{30690BDD-7CD8-40BF-9006-698FBFB52757}"/>
          </ac:spMkLst>
        </pc:spChg>
      </pc:sldChg>
      <pc:sldChg chg="modSp mod">
        <pc:chgData name="Neville, Nicole (LNG-LON)" userId="22e8e0be-1454-494e-8732-f1a7263ac902" providerId="ADAL" clId="{4E08F0CC-2603-401F-849F-CBC19435E2F0}" dt="2022-09-13T09:35:42.662" v="143" actId="20577"/>
        <pc:sldMkLst>
          <pc:docMk/>
          <pc:sldMk cId="495925005" sldId="439"/>
        </pc:sldMkLst>
        <pc:spChg chg="mod">
          <ac:chgData name="Neville, Nicole (LNG-LON)" userId="22e8e0be-1454-494e-8732-f1a7263ac902" providerId="ADAL" clId="{4E08F0CC-2603-401F-849F-CBC19435E2F0}" dt="2022-09-13T09:35:42.662" v="143" actId="20577"/>
          <ac:spMkLst>
            <pc:docMk/>
            <pc:sldMk cId="495925005" sldId="439"/>
            <ac:spMk id="28674" creationId="{CFE512FA-7D2B-469F-A103-563684A06F73}"/>
          </ac:spMkLst>
        </pc:spChg>
      </pc:sldChg>
      <pc:sldChg chg="modSp mod">
        <pc:chgData name="Neville, Nicole (LNG-LON)" userId="22e8e0be-1454-494e-8732-f1a7263ac902" providerId="ADAL" clId="{4E08F0CC-2603-401F-849F-CBC19435E2F0}" dt="2022-09-13T09:36:00.082" v="162" actId="20577"/>
        <pc:sldMkLst>
          <pc:docMk/>
          <pc:sldMk cId="3956925889" sldId="440"/>
        </pc:sldMkLst>
        <pc:spChg chg="mod">
          <ac:chgData name="Neville, Nicole (LNG-LON)" userId="22e8e0be-1454-494e-8732-f1a7263ac902" providerId="ADAL" clId="{4E08F0CC-2603-401F-849F-CBC19435E2F0}" dt="2022-09-13T09:36:00.082" v="162" actId="20577"/>
          <ac:spMkLst>
            <pc:docMk/>
            <pc:sldMk cId="3956925889" sldId="440"/>
            <ac:spMk id="28674" creationId="{CFE512FA-7D2B-469F-A103-563684A06F7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8BFD337B-5166-40FE-969B-801C8325B762}"/>
              </a:ext>
            </a:extLst>
          </p:cNvPr>
          <p:cNvSpPr>
            <a:spLocks noGrp="1" noChangeArrowheads="1"/>
          </p:cNvSpPr>
          <p:nvPr>
            <p:ph type="hdr" sz="quarter"/>
          </p:nvPr>
        </p:nvSpPr>
        <p:spPr bwMode="auto">
          <a:xfrm>
            <a:off x="0" y="0"/>
            <a:ext cx="2946400" cy="495300"/>
          </a:xfrm>
          <a:prstGeom prst="rect">
            <a:avLst/>
          </a:prstGeom>
          <a:noFill/>
          <a:ln>
            <a:noFill/>
          </a:ln>
        </p:spPr>
        <p:txBody>
          <a:bodyPr vert="horz" wrap="square" lIns="99048" tIns="49524" rIns="99048" bIns="49524" numCol="1" anchor="t" anchorCtr="0" compatLnSpc="1">
            <a:prstTxWarp prst="textNoShape">
              <a:avLst/>
            </a:prstTxWarp>
          </a:bodyPr>
          <a:lstStyle>
            <a:lvl1pPr defTabSz="990600" eaLnBrk="1" hangingPunct="1">
              <a:defRPr sz="1300">
                <a:latin typeface="Arial" charset="0"/>
                <a:ea typeface="ヒラギノ角ゴ Pro W3" pitchFamily="16" charset="-128"/>
                <a:cs typeface="Arial" charset="0"/>
              </a:defRPr>
            </a:lvl1pPr>
          </a:lstStyle>
          <a:p>
            <a:pPr>
              <a:defRPr/>
            </a:pPr>
            <a:endParaRPr lang="en-GB"/>
          </a:p>
        </p:txBody>
      </p:sp>
      <p:sp>
        <p:nvSpPr>
          <p:cNvPr id="97283" name="Rectangle 3">
            <a:extLst>
              <a:ext uri="{FF2B5EF4-FFF2-40B4-BE49-F238E27FC236}">
                <a16:creationId xmlns:a16="http://schemas.microsoft.com/office/drawing/2014/main" id="{CBE8B20C-B72D-4F3D-8F9E-95FB2E9DA4F9}"/>
              </a:ext>
            </a:extLst>
          </p:cNvPr>
          <p:cNvSpPr>
            <a:spLocks noGrp="1" noChangeArrowheads="1"/>
          </p:cNvSpPr>
          <p:nvPr>
            <p:ph type="dt" sz="quarter" idx="1"/>
          </p:nvPr>
        </p:nvSpPr>
        <p:spPr bwMode="auto">
          <a:xfrm>
            <a:off x="3849688" y="0"/>
            <a:ext cx="2946400" cy="495300"/>
          </a:xfrm>
          <a:prstGeom prst="rect">
            <a:avLst/>
          </a:prstGeom>
          <a:noFill/>
          <a:ln>
            <a:noFill/>
          </a:ln>
        </p:spPr>
        <p:txBody>
          <a:bodyPr vert="horz" wrap="square" lIns="99048" tIns="49524" rIns="99048" bIns="49524" numCol="1" anchor="t" anchorCtr="0" compatLnSpc="1">
            <a:prstTxWarp prst="textNoShape">
              <a:avLst/>
            </a:prstTxWarp>
          </a:bodyPr>
          <a:lstStyle>
            <a:lvl1pPr algn="r" defTabSz="990600" eaLnBrk="1" hangingPunct="1">
              <a:defRPr sz="1300">
                <a:latin typeface="Arial" charset="0"/>
                <a:ea typeface="ヒラギノ角ゴ Pro W3" pitchFamily="16" charset="-128"/>
                <a:cs typeface="Arial" charset="0"/>
              </a:defRPr>
            </a:lvl1pPr>
          </a:lstStyle>
          <a:p>
            <a:pPr>
              <a:defRPr/>
            </a:pPr>
            <a:fld id="{739108F7-05F4-44A5-97E8-4F6C41EB5A7C}" type="datetimeFigureOut">
              <a:rPr lang="en-GB"/>
              <a:pPr>
                <a:defRPr/>
              </a:pPr>
              <a:t>14/09/2022</a:t>
            </a:fld>
            <a:endParaRPr lang="en-GB"/>
          </a:p>
        </p:txBody>
      </p:sp>
      <p:sp>
        <p:nvSpPr>
          <p:cNvPr id="97284" name="Rectangle 4">
            <a:extLst>
              <a:ext uri="{FF2B5EF4-FFF2-40B4-BE49-F238E27FC236}">
                <a16:creationId xmlns:a16="http://schemas.microsoft.com/office/drawing/2014/main" id="{D111F65E-4DE8-4881-9009-005E999EB966}"/>
              </a:ext>
            </a:extLst>
          </p:cNvPr>
          <p:cNvSpPr>
            <a:spLocks noGrp="1" noChangeArrowheads="1"/>
          </p:cNvSpPr>
          <p:nvPr>
            <p:ph type="ftr" sz="quarter" idx="2"/>
          </p:nvPr>
        </p:nvSpPr>
        <p:spPr bwMode="auto">
          <a:xfrm>
            <a:off x="0" y="9431338"/>
            <a:ext cx="2946400" cy="495300"/>
          </a:xfrm>
          <a:prstGeom prst="rect">
            <a:avLst/>
          </a:prstGeom>
          <a:noFill/>
          <a:ln>
            <a:noFill/>
          </a:ln>
        </p:spPr>
        <p:txBody>
          <a:bodyPr vert="horz" wrap="square" lIns="99048" tIns="49524" rIns="99048" bIns="49524" numCol="1" anchor="b" anchorCtr="0" compatLnSpc="1">
            <a:prstTxWarp prst="textNoShape">
              <a:avLst/>
            </a:prstTxWarp>
          </a:bodyPr>
          <a:lstStyle>
            <a:lvl1pPr defTabSz="990600" eaLnBrk="1" hangingPunct="1">
              <a:defRPr sz="1300">
                <a:latin typeface="Arial" charset="0"/>
                <a:ea typeface="ヒラギノ角ゴ Pro W3" pitchFamily="16" charset="-128"/>
                <a:cs typeface="Arial" charset="0"/>
              </a:defRPr>
            </a:lvl1pPr>
          </a:lstStyle>
          <a:p>
            <a:pPr>
              <a:defRPr/>
            </a:pPr>
            <a:endParaRPr lang="en-GB"/>
          </a:p>
        </p:txBody>
      </p:sp>
      <p:sp>
        <p:nvSpPr>
          <p:cNvPr id="97285" name="Rectangle 5">
            <a:extLst>
              <a:ext uri="{FF2B5EF4-FFF2-40B4-BE49-F238E27FC236}">
                <a16:creationId xmlns:a16="http://schemas.microsoft.com/office/drawing/2014/main" id="{FC80D12C-28EE-474F-B21F-34641E6F7A37}"/>
              </a:ext>
            </a:extLst>
          </p:cNvPr>
          <p:cNvSpPr>
            <a:spLocks noGrp="1" noChangeArrowheads="1"/>
          </p:cNvSpPr>
          <p:nvPr>
            <p:ph type="sldNum" sz="quarter" idx="3"/>
          </p:nvPr>
        </p:nvSpPr>
        <p:spPr bwMode="auto">
          <a:xfrm>
            <a:off x="3849688" y="9431338"/>
            <a:ext cx="2946400" cy="495300"/>
          </a:xfrm>
          <a:prstGeom prst="rect">
            <a:avLst/>
          </a:prstGeom>
          <a:noFill/>
          <a:ln>
            <a:noFill/>
          </a:ln>
        </p:spPr>
        <p:txBody>
          <a:bodyPr vert="horz" wrap="square" lIns="99048" tIns="49524" rIns="99048" bIns="49524" numCol="1" anchor="b" anchorCtr="0" compatLnSpc="1">
            <a:prstTxWarp prst="textNoShape">
              <a:avLst/>
            </a:prstTxWarp>
          </a:bodyPr>
          <a:lstStyle>
            <a:lvl1pPr algn="r" defTabSz="990600" eaLnBrk="1" hangingPunct="1">
              <a:defRPr sz="1300">
                <a:cs typeface="Arial" panose="020B0604020202020204" pitchFamily="34" charset="0"/>
              </a:defRPr>
            </a:lvl1pPr>
          </a:lstStyle>
          <a:p>
            <a:pPr>
              <a:defRPr/>
            </a:pPr>
            <a:fld id="{841FE375-E982-49F1-BF82-E5BDBAD60453}"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8FA225A-10EE-46DE-BD7B-8CECB268945B}"/>
              </a:ext>
            </a:extLst>
          </p:cNvPr>
          <p:cNvSpPr>
            <a:spLocks noGrp="1" noChangeArrowheads="1"/>
          </p:cNvSpPr>
          <p:nvPr>
            <p:ph type="hdr" sz="quarter"/>
          </p:nvPr>
        </p:nvSpPr>
        <p:spPr bwMode="auto">
          <a:xfrm>
            <a:off x="0" y="0"/>
            <a:ext cx="2946400" cy="495300"/>
          </a:xfrm>
          <a:prstGeom prst="rect">
            <a:avLst/>
          </a:prstGeom>
          <a:noFill/>
          <a:ln>
            <a:noFill/>
          </a:ln>
        </p:spPr>
        <p:txBody>
          <a:bodyPr vert="horz" wrap="square" lIns="99048" tIns="49524" rIns="99048" bIns="49524" numCol="1" anchor="t" anchorCtr="0" compatLnSpc="1">
            <a:prstTxWarp prst="textNoShape">
              <a:avLst/>
            </a:prstTxWarp>
          </a:bodyPr>
          <a:lstStyle>
            <a:lvl1pPr defTabSz="990600" eaLnBrk="1" hangingPunct="1">
              <a:defRPr sz="1300">
                <a:latin typeface="Arial" charset="0"/>
                <a:ea typeface="ヒラギノ角ゴ Pro W3" pitchFamily="16" charset="-128"/>
                <a:cs typeface="Arial" charset="0"/>
              </a:defRPr>
            </a:lvl1pPr>
          </a:lstStyle>
          <a:p>
            <a:pPr>
              <a:defRPr/>
            </a:pPr>
            <a:endParaRPr lang="en-GB"/>
          </a:p>
        </p:txBody>
      </p:sp>
      <p:sp>
        <p:nvSpPr>
          <p:cNvPr id="8195" name="Rectangle 3">
            <a:extLst>
              <a:ext uri="{FF2B5EF4-FFF2-40B4-BE49-F238E27FC236}">
                <a16:creationId xmlns:a16="http://schemas.microsoft.com/office/drawing/2014/main" id="{E45EF739-76B0-45EC-ADD2-6A8521B14BE7}"/>
              </a:ext>
            </a:extLst>
          </p:cNvPr>
          <p:cNvSpPr>
            <a:spLocks noGrp="1" noChangeArrowheads="1"/>
          </p:cNvSpPr>
          <p:nvPr>
            <p:ph type="dt" idx="1"/>
          </p:nvPr>
        </p:nvSpPr>
        <p:spPr bwMode="auto">
          <a:xfrm>
            <a:off x="3849688" y="0"/>
            <a:ext cx="2946400" cy="495300"/>
          </a:xfrm>
          <a:prstGeom prst="rect">
            <a:avLst/>
          </a:prstGeom>
          <a:noFill/>
          <a:ln>
            <a:noFill/>
          </a:ln>
        </p:spPr>
        <p:txBody>
          <a:bodyPr vert="horz" wrap="square" lIns="99048" tIns="49524" rIns="99048" bIns="49524" numCol="1" anchor="t" anchorCtr="0" compatLnSpc="1">
            <a:prstTxWarp prst="textNoShape">
              <a:avLst/>
            </a:prstTxWarp>
          </a:bodyPr>
          <a:lstStyle>
            <a:lvl1pPr algn="r" defTabSz="990600" eaLnBrk="1" hangingPunct="1">
              <a:defRPr sz="1300">
                <a:latin typeface="Arial" charset="0"/>
                <a:ea typeface="ヒラギノ角ゴ Pro W3" pitchFamily="16" charset="-128"/>
                <a:cs typeface="Arial" charset="0"/>
              </a:defRPr>
            </a:lvl1pPr>
          </a:lstStyle>
          <a:p>
            <a:pPr>
              <a:defRPr/>
            </a:pPr>
            <a:fld id="{34213B48-E47B-405C-BE58-78374C3DD4E7}" type="datetimeFigureOut">
              <a:rPr lang="en-GB"/>
              <a:pPr>
                <a:defRPr/>
              </a:pPr>
              <a:t>14/09/2022</a:t>
            </a:fld>
            <a:endParaRPr lang="en-GB"/>
          </a:p>
        </p:txBody>
      </p:sp>
      <p:sp>
        <p:nvSpPr>
          <p:cNvPr id="33796" name="Rectangle 4">
            <a:extLst>
              <a:ext uri="{FF2B5EF4-FFF2-40B4-BE49-F238E27FC236}">
                <a16:creationId xmlns:a16="http://schemas.microsoft.com/office/drawing/2014/main" id="{C29BFF2E-E7A8-4F52-B5E7-CC967238DEEF}"/>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6AA35769-B0E8-4EEA-A010-E35303BA9FC5}"/>
              </a:ext>
            </a:extLst>
          </p:cNvPr>
          <p:cNvSpPr>
            <a:spLocks noGrp="1" noChangeArrowheads="1"/>
          </p:cNvSpPr>
          <p:nvPr>
            <p:ph type="body" sz="quarter" idx="3"/>
          </p:nvPr>
        </p:nvSpPr>
        <p:spPr bwMode="auto">
          <a:xfrm>
            <a:off x="679450" y="4714875"/>
            <a:ext cx="5438775" cy="4468813"/>
          </a:xfrm>
          <a:prstGeom prst="rect">
            <a:avLst/>
          </a:prstGeom>
          <a:noFill/>
          <a:ln>
            <a:noFill/>
          </a:ln>
        </p:spPr>
        <p:txBody>
          <a:bodyPr vert="horz" wrap="square" lIns="99048" tIns="49524" rIns="99048" bIns="4952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198" name="Rectangle 6">
            <a:extLst>
              <a:ext uri="{FF2B5EF4-FFF2-40B4-BE49-F238E27FC236}">
                <a16:creationId xmlns:a16="http://schemas.microsoft.com/office/drawing/2014/main" id="{530632E2-8E26-40B2-B9A7-C4CA6D945A5F}"/>
              </a:ext>
            </a:extLst>
          </p:cNvPr>
          <p:cNvSpPr>
            <a:spLocks noGrp="1" noChangeArrowheads="1"/>
          </p:cNvSpPr>
          <p:nvPr>
            <p:ph type="ftr" sz="quarter" idx="4"/>
          </p:nvPr>
        </p:nvSpPr>
        <p:spPr bwMode="auto">
          <a:xfrm>
            <a:off x="0" y="9431338"/>
            <a:ext cx="2946400" cy="495300"/>
          </a:xfrm>
          <a:prstGeom prst="rect">
            <a:avLst/>
          </a:prstGeom>
          <a:noFill/>
          <a:ln>
            <a:noFill/>
          </a:ln>
        </p:spPr>
        <p:txBody>
          <a:bodyPr vert="horz" wrap="square" lIns="99048" tIns="49524" rIns="99048" bIns="49524" numCol="1" anchor="b" anchorCtr="0" compatLnSpc="1">
            <a:prstTxWarp prst="textNoShape">
              <a:avLst/>
            </a:prstTxWarp>
          </a:bodyPr>
          <a:lstStyle>
            <a:lvl1pPr defTabSz="990600" eaLnBrk="1" hangingPunct="1">
              <a:defRPr sz="1300">
                <a:latin typeface="Arial" charset="0"/>
                <a:ea typeface="ヒラギノ角ゴ Pro W3" pitchFamily="16" charset="-128"/>
                <a:cs typeface="Arial" charset="0"/>
              </a:defRPr>
            </a:lvl1pPr>
          </a:lstStyle>
          <a:p>
            <a:pPr>
              <a:defRPr/>
            </a:pPr>
            <a:endParaRPr lang="en-GB"/>
          </a:p>
        </p:txBody>
      </p:sp>
      <p:sp>
        <p:nvSpPr>
          <p:cNvPr id="8199" name="Rectangle 7">
            <a:extLst>
              <a:ext uri="{FF2B5EF4-FFF2-40B4-BE49-F238E27FC236}">
                <a16:creationId xmlns:a16="http://schemas.microsoft.com/office/drawing/2014/main" id="{F869669F-59A9-4972-BE6F-21A3C670814B}"/>
              </a:ext>
            </a:extLst>
          </p:cNvPr>
          <p:cNvSpPr>
            <a:spLocks noGrp="1" noChangeArrowheads="1"/>
          </p:cNvSpPr>
          <p:nvPr>
            <p:ph type="sldNum" sz="quarter" idx="5"/>
          </p:nvPr>
        </p:nvSpPr>
        <p:spPr bwMode="auto">
          <a:xfrm>
            <a:off x="3849688" y="9431338"/>
            <a:ext cx="2946400" cy="495300"/>
          </a:xfrm>
          <a:prstGeom prst="rect">
            <a:avLst/>
          </a:prstGeom>
          <a:noFill/>
          <a:ln>
            <a:noFill/>
          </a:ln>
        </p:spPr>
        <p:txBody>
          <a:bodyPr vert="horz" wrap="square" lIns="99048" tIns="49524" rIns="99048" bIns="49524" numCol="1" anchor="b" anchorCtr="0" compatLnSpc="1">
            <a:prstTxWarp prst="textNoShape">
              <a:avLst/>
            </a:prstTxWarp>
          </a:bodyPr>
          <a:lstStyle>
            <a:lvl1pPr algn="r" defTabSz="990600" eaLnBrk="1" hangingPunct="1">
              <a:defRPr sz="1300">
                <a:cs typeface="Arial" panose="020B0604020202020204" pitchFamily="34" charset="0"/>
              </a:defRPr>
            </a:lvl1pPr>
          </a:lstStyle>
          <a:p>
            <a:pPr>
              <a:defRPr/>
            </a:pPr>
            <a:fld id="{D588663C-48E3-4DDA-AC24-160E6AA4310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288706A8-0B12-4153-BE37-720DFE67D24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E374360-F7C5-496E-B68D-4E3AACE42C5B}" type="slidenum">
              <a:rPr lang="en-GB" altLang="en-US" sz="1300" smtClean="0"/>
              <a:pPr>
                <a:spcBef>
                  <a:spcPct val="0"/>
                </a:spcBef>
              </a:pPr>
              <a:t>1</a:t>
            </a:fld>
            <a:endParaRPr lang="en-GB" altLang="en-US" sz="1300"/>
          </a:p>
        </p:txBody>
      </p:sp>
      <p:sp>
        <p:nvSpPr>
          <p:cNvPr id="36867" name="Rectangle 7">
            <a:extLst>
              <a:ext uri="{FF2B5EF4-FFF2-40B4-BE49-F238E27FC236}">
                <a16:creationId xmlns:a16="http://schemas.microsoft.com/office/drawing/2014/main" id="{07E3CCC2-AAEA-4F07-9183-DA1B6734AFEA}"/>
              </a:ext>
            </a:extLst>
          </p:cNvPr>
          <p:cNvSpPr txBox="1">
            <a:spLocks noGrp="1" noChangeArrowheads="1"/>
          </p:cNvSpPr>
          <p:nvPr/>
        </p:nvSpPr>
        <p:spPr bwMode="auto">
          <a:xfrm>
            <a:off x="3849688" y="9431338"/>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8" tIns="49524" rIns="99048" bIns="49524" anchor="b"/>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861BA1A7-3551-4968-B67C-F366236602F7}" type="slidenum">
              <a:rPr lang="en-GB" altLang="en-US" sz="1300">
                <a:cs typeface="Arial" panose="020B0604020202020204" pitchFamily="34" charset="0"/>
              </a:rPr>
              <a:pPr algn="r" eaLnBrk="1" hangingPunct="1">
                <a:spcBef>
                  <a:spcPct val="0"/>
                </a:spcBef>
              </a:pPr>
              <a:t>1</a:t>
            </a:fld>
            <a:endParaRPr lang="en-GB" altLang="en-US" sz="1300">
              <a:cs typeface="Arial" panose="020B0604020202020204" pitchFamily="34" charset="0"/>
            </a:endParaRPr>
          </a:p>
        </p:txBody>
      </p:sp>
      <p:sp>
        <p:nvSpPr>
          <p:cNvPr id="36868" name="Rectangle 2">
            <a:extLst>
              <a:ext uri="{FF2B5EF4-FFF2-40B4-BE49-F238E27FC236}">
                <a16:creationId xmlns:a16="http://schemas.microsoft.com/office/drawing/2014/main" id="{7F2522DD-32CF-4F6F-9013-9E873F0DDB64}"/>
              </a:ext>
            </a:extLst>
          </p:cNvPr>
          <p:cNvSpPr>
            <a:spLocks noGrp="1" noRot="1" noChangeAspect="1" noChangeArrowheads="1" noTextEdit="1"/>
          </p:cNvSpPr>
          <p:nvPr>
            <p:ph type="sldImg"/>
          </p:nvPr>
        </p:nvSpPr>
        <p:spPr>
          <a:ln/>
        </p:spPr>
      </p:sp>
      <p:sp>
        <p:nvSpPr>
          <p:cNvPr id="36869" name="Rectangle 3">
            <a:extLst>
              <a:ext uri="{FF2B5EF4-FFF2-40B4-BE49-F238E27FC236}">
                <a16:creationId xmlns:a16="http://schemas.microsoft.com/office/drawing/2014/main" id="{0A07FE38-28E1-41D8-9EDC-25E03AED8FF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900"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E053F1B2-4B45-47A2-ADCE-7115C893C10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DAEC397-E1FB-44A2-A80C-89C4FF5F22CB}" type="slidenum">
              <a:rPr lang="en-GB" altLang="en-US" sz="1300" smtClean="0"/>
              <a:pPr>
                <a:spcBef>
                  <a:spcPct val="0"/>
                </a:spcBef>
              </a:pPr>
              <a:t>11</a:t>
            </a:fld>
            <a:endParaRPr lang="en-GB" altLang="en-US" sz="1300"/>
          </a:p>
        </p:txBody>
      </p:sp>
      <p:sp>
        <p:nvSpPr>
          <p:cNvPr id="56323" name="Rectangle 2">
            <a:extLst>
              <a:ext uri="{FF2B5EF4-FFF2-40B4-BE49-F238E27FC236}">
                <a16:creationId xmlns:a16="http://schemas.microsoft.com/office/drawing/2014/main" id="{6DF007ED-0CBF-4695-9B99-CAD616FA23B5}"/>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7B3EFC7A-034F-4B2A-A684-579269745F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DEA2B7F-7A46-4C3A-AF44-480C5A4F17ED}"/>
              </a:ext>
            </a:extLst>
          </p:cNvPr>
          <p:cNvSpPr>
            <a:spLocks noGrp="1" noRot="1" noChangeAspect="1" noChangeArrowheads="1" noTextEdit="1"/>
          </p:cNvSpPr>
          <p:nvPr>
            <p:ph type="sldImg"/>
          </p:nvPr>
        </p:nvSpPr>
        <p:spPr>
          <a:ln/>
        </p:spPr>
      </p:sp>
      <p:sp>
        <p:nvSpPr>
          <p:cNvPr id="58371" name="Notes Placeholder 2">
            <a:extLst>
              <a:ext uri="{FF2B5EF4-FFF2-40B4-BE49-F238E27FC236}">
                <a16:creationId xmlns:a16="http://schemas.microsoft.com/office/drawing/2014/main" id="{A85396D3-31EC-455A-BEE2-07A8370869C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58372" name="Slide Number Placeholder 3">
            <a:extLst>
              <a:ext uri="{FF2B5EF4-FFF2-40B4-BE49-F238E27FC236}">
                <a16:creationId xmlns:a16="http://schemas.microsoft.com/office/drawing/2014/main" id="{F3D54449-54B8-4F58-AB0A-15DF5D0E8F3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3632F487-C7F1-4F08-BBA9-05C95DD97D3D}" type="slidenum">
              <a:rPr lang="en-GB" altLang="en-US" sz="1300" smtClean="0">
                <a:cs typeface="Arial" panose="020B0604020202020204" pitchFamily="34" charset="0"/>
              </a:rPr>
              <a:pPr/>
              <a:t>12</a:t>
            </a:fld>
            <a:endParaRPr lang="en-GB" altLang="en-US" sz="130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BFA74007-A65A-412E-9FAF-468A6D036FB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16D7A6-4D60-4C2E-9D5F-60C5C68AD639}" type="slidenum">
              <a:rPr lang="en-GB" altLang="en-US" sz="1300" smtClean="0"/>
              <a:pPr>
                <a:spcBef>
                  <a:spcPct val="0"/>
                </a:spcBef>
              </a:pPr>
              <a:t>13</a:t>
            </a:fld>
            <a:endParaRPr lang="en-GB" altLang="en-US" sz="1300"/>
          </a:p>
        </p:txBody>
      </p:sp>
      <p:sp>
        <p:nvSpPr>
          <p:cNvPr id="60419" name="Rectangle 2">
            <a:extLst>
              <a:ext uri="{FF2B5EF4-FFF2-40B4-BE49-F238E27FC236}">
                <a16:creationId xmlns:a16="http://schemas.microsoft.com/office/drawing/2014/main" id="{38629D4B-CC52-4212-B211-39FCAF58C585}"/>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A07492C0-30DF-4A4B-BD08-4A062F58124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D588663C-48E3-4DDA-AC24-160E6AA43108}" type="slidenum">
              <a:rPr lang="en-GB" altLang="en-US" smtClean="0"/>
              <a:pPr>
                <a:defRPr/>
              </a:pPr>
              <a:t>14</a:t>
            </a:fld>
            <a:endParaRPr lang="en-GB" altLang="en-US"/>
          </a:p>
        </p:txBody>
      </p:sp>
    </p:spTree>
    <p:extLst>
      <p:ext uri="{BB962C8B-B14F-4D97-AF65-F5344CB8AC3E}">
        <p14:creationId xmlns:p14="http://schemas.microsoft.com/office/powerpoint/2010/main" val="28009817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39A1F471-545F-41BD-94EE-F6F2F887FA2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57D541-0500-464B-9FC9-469AFB095FA9}" type="slidenum">
              <a:rPr lang="en-GB" altLang="en-US" sz="1300" smtClean="0"/>
              <a:pPr>
                <a:spcBef>
                  <a:spcPct val="0"/>
                </a:spcBef>
              </a:pPr>
              <a:t>15</a:t>
            </a:fld>
            <a:endParaRPr lang="en-GB" altLang="en-US" sz="1300"/>
          </a:p>
        </p:txBody>
      </p:sp>
      <p:sp>
        <p:nvSpPr>
          <p:cNvPr id="63491" name="Rectangle 2">
            <a:extLst>
              <a:ext uri="{FF2B5EF4-FFF2-40B4-BE49-F238E27FC236}">
                <a16:creationId xmlns:a16="http://schemas.microsoft.com/office/drawing/2014/main" id="{426FE4B3-6324-4143-BA2F-F4A060CDA9D6}"/>
              </a:ext>
            </a:extLst>
          </p:cNvPr>
          <p:cNvSpPr>
            <a:spLocks noGrp="1" noRot="1" noChangeAspect="1" noChangeArrowheads="1" noTextEdit="1"/>
          </p:cNvSpPr>
          <p:nvPr>
            <p:ph type="sldImg"/>
          </p:nvPr>
        </p:nvSpPr>
        <p:spPr>
          <a:ln/>
        </p:spPr>
      </p:sp>
      <p:sp>
        <p:nvSpPr>
          <p:cNvPr id="63492" name="Rectangle 3">
            <a:extLst>
              <a:ext uri="{FF2B5EF4-FFF2-40B4-BE49-F238E27FC236}">
                <a16:creationId xmlns:a16="http://schemas.microsoft.com/office/drawing/2014/main" id="{D0248A40-8652-474A-A7EE-74F26892707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B4A56201-6C6D-49F4-98D1-FF9BFF459DA1}"/>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F2433164-87D1-44A3-9829-57CAA8EF14A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latin typeface="Arial" panose="020B0604020202020204" pitchFamily="34" charset="0"/>
            </a:endParaRPr>
          </a:p>
        </p:txBody>
      </p:sp>
      <p:sp>
        <p:nvSpPr>
          <p:cNvPr id="66564" name="Slide Number Placeholder 3">
            <a:extLst>
              <a:ext uri="{FF2B5EF4-FFF2-40B4-BE49-F238E27FC236}">
                <a16:creationId xmlns:a16="http://schemas.microsoft.com/office/drawing/2014/main" id="{7590EACF-60EA-4576-98B9-44BDA214526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F7251DD9-F852-4F57-9016-84BF69C53A0C}" type="slidenum">
              <a:rPr lang="en-GB" altLang="en-US" sz="1300" smtClean="0">
                <a:cs typeface="Arial" panose="020B0604020202020204" pitchFamily="34" charset="0"/>
              </a:rPr>
              <a:pPr/>
              <a:t>18</a:t>
            </a:fld>
            <a:endParaRPr lang="en-GB" altLang="en-US" sz="130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D6463C2E-6018-441E-BEFE-F23755B6BBD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074546D-4FEB-4074-A723-9056F095DE2A}" type="slidenum">
              <a:rPr lang="en-GB" altLang="en-US" sz="1300" smtClean="0"/>
              <a:pPr>
                <a:spcBef>
                  <a:spcPct val="0"/>
                </a:spcBef>
              </a:pPr>
              <a:t>19</a:t>
            </a:fld>
            <a:endParaRPr lang="en-GB" altLang="en-US" sz="1300"/>
          </a:p>
        </p:txBody>
      </p:sp>
      <p:sp>
        <p:nvSpPr>
          <p:cNvPr id="68611" name="Rectangle 2">
            <a:extLst>
              <a:ext uri="{FF2B5EF4-FFF2-40B4-BE49-F238E27FC236}">
                <a16:creationId xmlns:a16="http://schemas.microsoft.com/office/drawing/2014/main" id="{EC0537CD-BF29-4568-8AF9-DF344F643683}"/>
              </a:ext>
            </a:extLst>
          </p:cNvPr>
          <p:cNvSpPr>
            <a:spLocks noGrp="1" noRot="1" noChangeAspect="1" noChangeArrowheads="1" noTextEdit="1"/>
          </p:cNvSpPr>
          <p:nvPr>
            <p:ph type="sldImg"/>
          </p:nvPr>
        </p:nvSpPr>
        <p:spPr>
          <a:ln/>
        </p:spPr>
      </p:sp>
      <p:sp>
        <p:nvSpPr>
          <p:cNvPr id="68612" name="Rectangle 3">
            <a:extLst>
              <a:ext uri="{FF2B5EF4-FFF2-40B4-BE49-F238E27FC236}">
                <a16:creationId xmlns:a16="http://schemas.microsoft.com/office/drawing/2014/main" id="{2CFD736A-2C04-4BE5-9AE9-E2C6E57881B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solidFill>
                <a:srgbClr val="4B4B4B"/>
              </a:solidFill>
              <a:latin typeface="adobe-cle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A5CF5357-4E88-49A3-A9DE-92365F7AF93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7959A14-9C0A-455E-A3FE-28345BF838C9}" type="slidenum">
              <a:rPr lang="en-GB" altLang="en-US" sz="1300" smtClean="0"/>
              <a:pPr>
                <a:spcBef>
                  <a:spcPct val="0"/>
                </a:spcBef>
              </a:pPr>
              <a:t>20</a:t>
            </a:fld>
            <a:endParaRPr lang="en-GB" altLang="en-US" sz="1300"/>
          </a:p>
        </p:txBody>
      </p:sp>
      <p:sp>
        <p:nvSpPr>
          <p:cNvPr id="70659" name="Rectangle 2">
            <a:extLst>
              <a:ext uri="{FF2B5EF4-FFF2-40B4-BE49-F238E27FC236}">
                <a16:creationId xmlns:a16="http://schemas.microsoft.com/office/drawing/2014/main" id="{B7AA61CE-4E3F-449C-9E3A-21AE8E011BBC}"/>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530EC87D-21FE-4B6C-AD1E-257192B8C75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A5CF5357-4E88-49A3-A9DE-92365F7AF93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7959A14-9C0A-455E-A3FE-28345BF838C9}" type="slidenum">
              <a:rPr lang="en-GB" altLang="en-US" sz="1300" smtClean="0"/>
              <a:pPr>
                <a:spcBef>
                  <a:spcPct val="0"/>
                </a:spcBef>
              </a:pPr>
              <a:t>21</a:t>
            </a:fld>
            <a:endParaRPr lang="en-GB" altLang="en-US" sz="1300"/>
          </a:p>
        </p:txBody>
      </p:sp>
      <p:sp>
        <p:nvSpPr>
          <p:cNvPr id="70659" name="Rectangle 2">
            <a:extLst>
              <a:ext uri="{FF2B5EF4-FFF2-40B4-BE49-F238E27FC236}">
                <a16:creationId xmlns:a16="http://schemas.microsoft.com/office/drawing/2014/main" id="{B7AA61CE-4E3F-449C-9E3A-21AE8E011BBC}"/>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530EC87D-21FE-4B6C-AD1E-257192B8C75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3528066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A5CF5357-4E88-49A3-A9DE-92365F7AF93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7959A14-9C0A-455E-A3FE-28345BF838C9}" type="slidenum">
              <a:rPr lang="en-GB" altLang="en-US" sz="1300" smtClean="0"/>
              <a:pPr>
                <a:spcBef>
                  <a:spcPct val="0"/>
                </a:spcBef>
              </a:pPr>
              <a:t>22</a:t>
            </a:fld>
            <a:endParaRPr lang="en-GB" altLang="en-US" sz="1300"/>
          </a:p>
        </p:txBody>
      </p:sp>
      <p:sp>
        <p:nvSpPr>
          <p:cNvPr id="70659" name="Rectangle 2">
            <a:extLst>
              <a:ext uri="{FF2B5EF4-FFF2-40B4-BE49-F238E27FC236}">
                <a16:creationId xmlns:a16="http://schemas.microsoft.com/office/drawing/2014/main" id="{B7AA61CE-4E3F-449C-9E3A-21AE8E011BBC}"/>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530EC87D-21FE-4B6C-AD1E-257192B8C75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2521153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A02804CC-605F-441E-9C7D-BC51CA30BA5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F7C064-01A0-4233-BDA9-F48F16D1D338}" type="slidenum">
              <a:rPr lang="en-GB" altLang="en-US" sz="1300" smtClean="0"/>
              <a:pPr>
                <a:spcBef>
                  <a:spcPct val="0"/>
                </a:spcBef>
              </a:pPr>
              <a:t>2</a:t>
            </a:fld>
            <a:endParaRPr lang="en-GB" altLang="en-US" sz="1300"/>
          </a:p>
        </p:txBody>
      </p:sp>
      <p:sp>
        <p:nvSpPr>
          <p:cNvPr id="38915" name="Rectangle 2">
            <a:extLst>
              <a:ext uri="{FF2B5EF4-FFF2-40B4-BE49-F238E27FC236}">
                <a16:creationId xmlns:a16="http://schemas.microsoft.com/office/drawing/2014/main" id="{E6A32561-DB42-4220-9452-BAECD29F22C0}"/>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9A1D89F7-9E15-48C3-8BA9-076BC994F276}"/>
              </a:ext>
            </a:extLst>
          </p:cNvPr>
          <p:cNvSpPr>
            <a:spLocks noGrp="1" noChangeArrowheads="1"/>
          </p:cNvSpPr>
          <p:nvPr>
            <p:ph type="body" idx="1"/>
          </p:nvPr>
        </p:nvSpPr>
        <p:spPr/>
        <p:txBody>
          <a:bodyPr/>
          <a:lstStyle/>
          <a:p>
            <a:pPr>
              <a:defRPr/>
            </a:pPr>
            <a:endParaRPr lang="en-US" altLang="en-US" dirty="0">
              <a:latin typeface="Arial" panose="020B0604020202020204" pitchFamily="34" charset="0"/>
            </a:endParaRPr>
          </a:p>
          <a:p>
            <a:pPr>
              <a:defRPr/>
            </a:pPr>
            <a:endParaRPr lang="en-US" altLang="en-US" dirty="0">
              <a:latin typeface="Arial" panose="020B0604020202020204" pitchFamily="34" charset="0"/>
            </a:endParaRPr>
          </a:p>
          <a:p>
            <a:pPr>
              <a:defRPr/>
            </a:pPr>
            <a:endParaRPr lang="en-GB" altLang="en-US" dirty="0">
              <a:solidFill>
                <a:srgbClr val="FF0000"/>
              </a:solidFill>
              <a:latin typeface="Arial" panose="020B0604020202020204" pitchFamily="34" charset="0"/>
            </a:endParaRPr>
          </a:p>
          <a:p>
            <a:pPr marL="360000" lvl="1">
              <a:buFont typeface="Arial" panose="020B0604020202020204" pitchFamily="34" charset="0"/>
              <a:buNone/>
              <a:defRPr/>
            </a:pPr>
            <a:endParaRPr lang="en-GB" sz="1600" dirty="0"/>
          </a:p>
          <a:p>
            <a:pPr marL="645750" lvl="1" indent="-285750">
              <a:buFont typeface="Arial" panose="020B0604020202020204" pitchFamily="34" charset="0"/>
              <a:buChar char="•"/>
              <a:defRPr/>
            </a:pPr>
            <a:endParaRPr lang="en-GB" sz="1600" dirty="0"/>
          </a:p>
          <a:p>
            <a:pPr marL="645750" lvl="1" indent="-285750">
              <a:buFont typeface="Arial" panose="020B0604020202020204" pitchFamily="34" charset="0"/>
              <a:buChar char="•"/>
              <a:defRPr/>
            </a:pPr>
            <a:endParaRPr lang="en-GB" sz="1600" dirty="0"/>
          </a:p>
          <a:p>
            <a:pPr>
              <a:defRPr/>
            </a:pPr>
            <a:endParaRPr lang="en-US" altLang="en-US" dirty="0">
              <a:latin typeface="Arial" panose="020B0604020202020204" pitchFamily="34" charset="0"/>
            </a:endParaRPr>
          </a:p>
          <a:p>
            <a:pPr>
              <a:defRPr/>
            </a:pPr>
            <a:endParaRPr lang="en-US" altLang="en-US" dirty="0">
              <a:latin typeface="Arial" panose="020B0604020202020204" pitchFamily="34" charset="0"/>
            </a:endParaRPr>
          </a:p>
          <a:p>
            <a:pPr>
              <a:defRPr/>
            </a:pPr>
            <a:endParaRPr lang="en-US" altLang="en-US" dirty="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06549A8D-8BD4-48FD-9A99-84FCAE1DD9F4}"/>
              </a:ext>
            </a:extLst>
          </p:cNvPr>
          <p:cNvSpPr>
            <a:spLocks noGrp="1" noRot="1" noChangeAspect="1" noChangeArrowheads="1" noTextEdit="1"/>
          </p:cNvSpPr>
          <p:nvPr>
            <p:ph type="sldImg"/>
          </p:nvPr>
        </p:nvSpPr>
        <p:spPr>
          <a:ln/>
        </p:spPr>
      </p:sp>
      <p:sp>
        <p:nvSpPr>
          <p:cNvPr id="72707" name="Notes Placeholder 2">
            <a:extLst>
              <a:ext uri="{FF2B5EF4-FFF2-40B4-BE49-F238E27FC236}">
                <a16:creationId xmlns:a16="http://schemas.microsoft.com/office/drawing/2014/main" id="{0AE644AF-EA7B-4CA9-92A5-6DBCBA43171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2708" name="Slide Number Placeholder 3">
            <a:extLst>
              <a:ext uri="{FF2B5EF4-FFF2-40B4-BE49-F238E27FC236}">
                <a16:creationId xmlns:a16="http://schemas.microsoft.com/office/drawing/2014/main" id="{98C24F58-64B9-4E85-9EFD-F3E45A37135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7E3282F2-3054-4402-9119-0753F3EE182D}" type="slidenum">
              <a:rPr lang="en-GB" altLang="en-US" sz="1300" smtClean="0">
                <a:cs typeface="Arial" panose="020B0604020202020204" pitchFamily="34" charset="0"/>
              </a:rPr>
              <a:pPr/>
              <a:t>23</a:t>
            </a:fld>
            <a:endParaRPr lang="en-GB" altLang="en-US" sz="130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1BA0494D-4917-4E28-BF1F-CC24BBB4220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CC0447-7839-4E5C-A040-E8E32758AAC5}" type="slidenum">
              <a:rPr lang="en-GB" altLang="en-US" sz="1300" smtClean="0"/>
              <a:pPr>
                <a:spcBef>
                  <a:spcPct val="0"/>
                </a:spcBef>
              </a:pPr>
              <a:t>24</a:t>
            </a:fld>
            <a:endParaRPr lang="en-GB" altLang="en-US" sz="1300"/>
          </a:p>
        </p:txBody>
      </p:sp>
      <p:sp>
        <p:nvSpPr>
          <p:cNvPr id="74755" name="Rectangle 2">
            <a:extLst>
              <a:ext uri="{FF2B5EF4-FFF2-40B4-BE49-F238E27FC236}">
                <a16:creationId xmlns:a16="http://schemas.microsoft.com/office/drawing/2014/main" id="{772EA9E1-CAB3-4AEA-B6C7-F77E870CDE54}"/>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A9A8E7A7-CB70-4D84-85BE-F9EB2F2C004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ECE7D87F-0F37-45ED-ADD2-C8E362614097}"/>
              </a:ext>
            </a:extLst>
          </p:cNvPr>
          <p:cNvSpPr>
            <a:spLocks noGrp="1" noRot="1" noChangeAspect="1" noChangeArrowheads="1" noTextEdit="1"/>
          </p:cNvSpPr>
          <p:nvPr>
            <p:ph type="sldImg"/>
          </p:nvPr>
        </p:nvSpPr>
        <p:spPr>
          <a:ln/>
        </p:spPr>
      </p:sp>
      <p:sp>
        <p:nvSpPr>
          <p:cNvPr id="76803" name="Notes Placeholder 2">
            <a:extLst>
              <a:ext uri="{FF2B5EF4-FFF2-40B4-BE49-F238E27FC236}">
                <a16:creationId xmlns:a16="http://schemas.microsoft.com/office/drawing/2014/main" id="{89800FF6-EA3C-4BDE-B219-44BFFC8068C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6804" name="Slide Number Placeholder 3">
            <a:extLst>
              <a:ext uri="{FF2B5EF4-FFF2-40B4-BE49-F238E27FC236}">
                <a16:creationId xmlns:a16="http://schemas.microsoft.com/office/drawing/2014/main" id="{BB7E0D7D-B759-4ED9-9F66-C6769C0C01F6}"/>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F59F6AAC-F396-470B-BA8E-AB5039A71744}" type="slidenum">
              <a:rPr lang="en-GB" altLang="en-US" sz="1300" smtClean="0">
                <a:cs typeface="Arial" panose="020B0604020202020204" pitchFamily="34" charset="0"/>
              </a:rPr>
              <a:pPr/>
              <a:t>25</a:t>
            </a:fld>
            <a:endParaRPr lang="en-GB" altLang="en-US" sz="130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8675EBC7-2B70-450A-BB64-2FCF453790ED}"/>
              </a:ext>
            </a:extLst>
          </p:cNvPr>
          <p:cNvSpPr>
            <a:spLocks noGrp="1" noRot="1" noChangeAspect="1" noChangeArrowheads="1" noTextEdit="1"/>
          </p:cNvSpPr>
          <p:nvPr>
            <p:ph type="sldImg"/>
          </p:nvPr>
        </p:nvSpPr>
        <p:spPr>
          <a:ln/>
        </p:spPr>
      </p:sp>
      <p:sp>
        <p:nvSpPr>
          <p:cNvPr id="78851" name="Notes Placeholder 2">
            <a:extLst>
              <a:ext uri="{FF2B5EF4-FFF2-40B4-BE49-F238E27FC236}">
                <a16:creationId xmlns:a16="http://schemas.microsoft.com/office/drawing/2014/main" id="{2326BCF2-0B9A-4342-A10A-05AE66951CD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8852" name="Slide Number Placeholder 3">
            <a:extLst>
              <a:ext uri="{FF2B5EF4-FFF2-40B4-BE49-F238E27FC236}">
                <a16:creationId xmlns:a16="http://schemas.microsoft.com/office/drawing/2014/main" id="{704291EF-4422-4403-BAE9-7A0ABC5613D3}"/>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6F8C671D-40D2-41F6-B960-E278253851DC}" type="slidenum">
              <a:rPr lang="en-GB" altLang="en-US" sz="1300" smtClean="0">
                <a:cs typeface="Arial" panose="020B0604020202020204" pitchFamily="34" charset="0"/>
              </a:rPr>
              <a:pPr/>
              <a:t>26</a:t>
            </a:fld>
            <a:endParaRPr lang="en-GB" altLang="en-US" sz="1300">
              <a:cs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B4AA6A8B-FB78-40E2-9E8B-8EBD375EA948}"/>
              </a:ext>
            </a:extLst>
          </p:cNvPr>
          <p:cNvSpPr>
            <a:spLocks noGrp="1" noRot="1" noChangeAspect="1" noChangeArrowheads="1" noTextEdit="1"/>
          </p:cNvSpPr>
          <p:nvPr>
            <p:ph type="sldImg"/>
          </p:nvPr>
        </p:nvSpPr>
        <p:spPr>
          <a:ln/>
        </p:spPr>
      </p:sp>
      <p:sp>
        <p:nvSpPr>
          <p:cNvPr id="80899" name="Notes Placeholder 2">
            <a:extLst>
              <a:ext uri="{FF2B5EF4-FFF2-40B4-BE49-F238E27FC236}">
                <a16:creationId xmlns:a16="http://schemas.microsoft.com/office/drawing/2014/main" id="{91960E93-37AD-4DE3-9B74-F5C977A6C15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a:extLst>
              <a:ext uri="{FF2B5EF4-FFF2-40B4-BE49-F238E27FC236}">
                <a16:creationId xmlns:a16="http://schemas.microsoft.com/office/drawing/2014/main" id="{3FD5E439-C43D-4A23-B7CA-59351E202B57}"/>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E68755CD-4FAB-4281-9FD6-ED63B7F4C399}" type="slidenum">
              <a:rPr lang="en-GB" altLang="en-US" sz="1300" smtClean="0">
                <a:cs typeface="Arial" panose="020B0604020202020204" pitchFamily="34" charset="0"/>
              </a:rPr>
              <a:pPr/>
              <a:t>27</a:t>
            </a:fld>
            <a:endParaRPr lang="en-GB" altLang="en-US" sz="1300">
              <a:cs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BB669EAE-7E68-4B6A-906D-4AAB681B30F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2264D36-FB25-47E4-8FAE-5F36FF0ED7F4}" type="slidenum">
              <a:rPr lang="en-GB" altLang="en-US" sz="1300" smtClean="0"/>
              <a:pPr>
                <a:spcBef>
                  <a:spcPct val="0"/>
                </a:spcBef>
              </a:pPr>
              <a:t>28</a:t>
            </a:fld>
            <a:endParaRPr lang="en-GB" altLang="en-US" sz="1300"/>
          </a:p>
        </p:txBody>
      </p:sp>
      <p:sp>
        <p:nvSpPr>
          <p:cNvPr id="82947" name="Rectangle 2">
            <a:extLst>
              <a:ext uri="{FF2B5EF4-FFF2-40B4-BE49-F238E27FC236}">
                <a16:creationId xmlns:a16="http://schemas.microsoft.com/office/drawing/2014/main" id="{4C9C10EC-46C8-4353-93AC-2E4D5D40685E}"/>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0D27C823-5410-4400-B0A9-81AA20E4C22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FEF4659D-D81E-44BB-B4D1-D6EBB158715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7B52B8-A80B-41F2-B28A-0D45677F9B4C}" type="slidenum">
              <a:rPr lang="en-GB" altLang="en-US" sz="1300" smtClean="0"/>
              <a:pPr>
                <a:spcBef>
                  <a:spcPct val="0"/>
                </a:spcBef>
              </a:pPr>
              <a:t>29</a:t>
            </a:fld>
            <a:endParaRPr lang="en-GB" altLang="en-US" sz="1300"/>
          </a:p>
        </p:txBody>
      </p:sp>
      <p:sp>
        <p:nvSpPr>
          <p:cNvPr id="84995" name="Rectangle 2">
            <a:extLst>
              <a:ext uri="{FF2B5EF4-FFF2-40B4-BE49-F238E27FC236}">
                <a16:creationId xmlns:a16="http://schemas.microsoft.com/office/drawing/2014/main" id="{D4E1A3F3-0708-4516-9CA2-52CE502EE90F}"/>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99297F3E-8161-4F80-B404-D377DE366E3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8D59DB7A-765B-4707-B831-37D0EADDD66D}"/>
              </a:ext>
            </a:extLst>
          </p:cNvPr>
          <p:cNvSpPr>
            <a:spLocks noGrp="1" noRot="1" noChangeAspect="1" noChangeArrowheads="1" noTextEdit="1"/>
          </p:cNvSpPr>
          <p:nvPr>
            <p:ph type="sldImg"/>
          </p:nvPr>
        </p:nvSpPr>
        <p:spPr>
          <a:ln/>
        </p:spPr>
      </p:sp>
      <p:sp>
        <p:nvSpPr>
          <p:cNvPr id="87043" name="Notes Placeholder 2">
            <a:extLst>
              <a:ext uri="{FF2B5EF4-FFF2-40B4-BE49-F238E27FC236}">
                <a16:creationId xmlns:a16="http://schemas.microsoft.com/office/drawing/2014/main" id="{041587A0-35D4-48CD-88E5-EB16D82954B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7044" name="Slide Number Placeholder 3">
            <a:extLst>
              <a:ext uri="{FF2B5EF4-FFF2-40B4-BE49-F238E27FC236}">
                <a16:creationId xmlns:a16="http://schemas.microsoft.com/office/drawing/2014/main" id="{E0179C0A-86A0-48E1-A805-9B2BCC7FB2AF}"/>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89A08647-E352-483A-B2F1-CF4B15466678}" type="slidenum">
              <a:rPr lang="en-GB" altLang="en-US" sz="1300" smtClean="0">
                <a:cs typeface="Arial" panose="020B0604020202020204" pitchFamily="34" charset="0"/>
              </a:rPr>
              <a:pPr/>
              <a:t>30</a:t>
            </a:fld>
            <a:endParaRPr lang="en-GB" altLang="en-US" sz="1300">
              <a:cs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6C2EF73F-9B64-412D-B5EA-9EB134667A7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D432923-34B8-475D-A745-BE0C1BCC2105}" type="slidenum">
              <a:rPr lang="en-GB" altLang="en-US" sz="1300" smtClean="0"/>
              <a:pPr>
                <a:spcBef>
                  <a:spcPct val="0"/>
                </a:spcBef>
              </a:pPr>
              <a:t>31</a:t>
            </a:fld>
            <a:endParaRPr lang="en-GB" altLang="en-US" sz="1300"/>
          </a:p>
        </p:txBody>
      </p:sp>
      <p:sp>
        <p:nvSpPr>
          <p:cNvPr id="89091" name="Rectangle 2">
            <a:extLst>
              <a:ext uri="{FF2B5EF4-FFF2-40B4-BE49-F238E27FC236}">
                <a16:creationId xmlns:a16="http://schemas.microsoft.com/office/drawing/2014/main" id="{F646A43F-6ED2-4724-ADD4-8AB00965A91E}"/>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18DACE48-3AC2-4882-9326-0FD18116BD7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E3E18A24-1442-427F-8CAC-87D0BBBD850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E6498B0-32F3-4117-9E36-D4940F6FB664}" type="slidenum">
              <a:rPr lang="en-GB" altLang="en-US" sz="1300" smtClean="0"/>
              <a:pPr>
                <a:spcBef>
                  <a:spcPct val="0"/>
                </a:spcBef>
              </a:pPr>
              <a:t>3</a:t>
            </a:fld>
            <a:endParaRPr lang="en-GB" altLang="en-US" sz="1300"/>
          </a:p>
        </p:txBody>
      </p:sp>
      <p:sp>
        <p:nvSpPr>
          <p:cNvPr id="40963" name="Rectangle 2">
            <a:extLst>
              <a:ext uri="{FF2B5EF4-FFF2-40B4-BE49-F238E27FC236}">
                <a16:creationId xmlns:a16="http://schemas.microsoft.com/office/drawing/2014/main" id="{B564E994-16C9-4539-A755-64B95B8890C5}"/>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6C55F60-6BE5-410F-882A-226E7644F85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60E126F-3020-418B-82A5-CDE2BEEF221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05F0B50-D60A-4D1E-9627-A9F44A53C218}" type="slidenum">
              <a:rPr lang="en-GB" altLang="en-US" sz="1300" smtClean="0"/>
              <a:pPr>
                <a:spcBef>
                  <a:spcPct val="0"/>
                </a:spcBef>
              </a:pPr>
              <a:t>4</a:t>
            </a:fld>
            <a:endParaRPr lang="en-GB" altLang="en-US" sz="1300"/>
          </a:p>
        </p:txBody>
      </p:sp>
      <p:sp>
        <p:nvSpPr>
          <p:cNvPr id="43011" name="Rectangle 2">
            <a:extLst>
              <a:ext uri="{FF2B5EF4-FFF2-40B4-BE49-F238E27FC236}">
                <a16:creationId xmlns:a16="http://schemas.microsoft.com/office/drawing/2014/main" id="{FF7DCB49-8E32-4E4A-888F-C0E559787E09}"/>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010154E2-47F7-49D1-9B97-02764AD6A5F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D526AAE3-BC90-44CE-BC55-3062F90EF7F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1FC639-00CE-4511-912A-799FEA79837F}" type="slidenum">
              <a:rPr lang="en-GB" altLang="en-US" sz="1300" smtClean="0"/>
              <a:pPr>
                <a:spcBef>
                  <a:spcPct val="0"/>
                </a:spcBef>
              </a:pPr>
              <a:t>5</a:t>
            </a:fld>
            <a:endParaRPr lang="en-GB" altLang="en-US" sz="1300"/>
          </a:p>
        </p:txBody>
      </p:sp>
      <p:sp>
        <p:nvSpPr>
          <p:cNvPr id="45059" name="Rectangle 2">
            <a:extLst>
              <a:ext uri="{FF2B5EF4-FFF2-40B4-BE49-F238E27FC236}">
                <a16:creationId xmlns:a16="http://schemas.microsoft.com/office/drawing/2014/main" id="{D4E9810C-5D4D-4CD5-8E36-79F8E22A3C62}"/>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D376EF97-D41D-423D-9E91-78FD9F73E28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4967DC-D224-4AA2-9630-DD827B7B75CF}"/>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76B84B58-AB8E-4225-9B63-C263DFC2EB7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47108" name="Slide Number Placeholder 3">
            <a:extLst>
              <a:ext uri="{FF2B5EF4-FFF2-40B4-BE49-F238E27FC236}">
                <a16:creationId xmlns:a16="http://schemas.microsoft.com/office/drawing/2014/main" id="{6CF2BAB6-5DE3-410E-A407-F95DE22DDECC}"/>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93A939E9-82BE-4E0F-9CD4-15DE0BABCFF7}" type="slidenum">
              <a:rPr lang="en-GB" altLang="en-US" sz="1300" smtClean="0">
                <a:cs typeface="Arial" panose="020B0604020202020204" pitchFamily="34" charset="0"/>
              </a:rPr>
              <a:pPr/>
              <a:t>6</a:t>
            </a:fld>
            <a:endParaRPr lang="en-GB" altLang="en-US" sz="130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D8F576C1-559B-4AAE-9054-583064DADBC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7C49E72-26E6-4BF9-8D89-352AE24E4FF7}" type="slidenum">
              <a:rPr lang="en-GB" altLang="en-US" sz="1300" smtClean="0"/>
              <a:pPr>
                <a:spcBef>
                  <a:spcPct val="0"/>
                </a:spcBef>
              </a:pPr>
              <a:t>7</a:t>
            </a:fld>
            <a:endParaRPr lang="en-GB" altLang="en-US" sz="1300"/>
          </a:p>
        </p:txBody>
      </p:sp>
      <p:sp>
        <p:nvSpPr>
          <p:cNvPr id="49155" name="Rectangle 2">
            <a:extLst>
              <a:ext uri="{FF2B5EF4-FFF2-40B4-BE49-F238E27FC236}">
                <a16:creationId xmlns:a16="http://schemas.microsoft.com/office/drawing/2014/main" id="{D1378BA4-9D2F-4011-B532-7BE180DC5B09}"/>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6222AD5B-4031-4966-8930-7FE1BBC478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010D5DFB-B4FB-4CD0-ABBE-42E6EB0CA550}"/>
              </a:ext>
            </a:extLst>
          </p:cNvPr>
          <p:cNvSpPr>
            <a:spLocks noGrp="1" noRot="1" noChangeAspect="1" noChangeArrowheads="1" noTextEdit="1"/>
          </p:cNvSpPr>
          <p:nvPr>
            <p:ph type="sldImg"/>
          </p:nvPr>
        </p:nvSpPr>
        <p:spPr>
          <a:ln/>
        </p:spPr>
      </p:sp>
      <p:sp>
        <p:nvSpPr>
          <p:cNvPr id="51203" name="Notes Placeholder 2">
            <a:extLst>
              <a:ext uri="{FF2B5EF4-FFF2-40B4-BE49-F238E27FC236}">
                <a16:creationId xmlns:a16="http://schemas.microsoft.com/office/drawing/2014/main" id="{C3DC592E-8F78-4CFD-8750-9217BD17AC3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51204" name="Slide Number Placeholder 3">
            <a:extLst>
              <a:ext uri="{FF2B5EF4-FFF2-40B4-BE49-F238E27FC236}">
                <a16:creationId xmlns:a16="http://schemas.microsoft.com/office/drawing/2014/main" id="{4B4227CE-6B48-4B95-9CF0-FC50C2863522}"/>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04614CF9-26CC-4DF7-B65E-D6BDAD949A2E}" type="slidenum">
              <a:rPr lang="en-GB" altLang="en-US" sz="1300" smtClean="0">
                <a:cs typeface="Arial" panose="020B0604020202020204" pitchFamily="34" charset="0"/>
              </a:rPr>
              <a:pPr/>
              <a:t>8</a:t>
            </a:fld>
            <a:endParaRPr lang="en-GB" altLang="en-US" sz="130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63EA8B3E-B081-4778-9621-5B99D243FFD5}"/>
              </a:ext>
            </a:extLst>
          </p:cNvPr>
          <p:cNvSpPr>
            <a:spLocks noGrp="1" noRot="1" noChangeAspect="1" noChangeArrowheads="1" noTextEdit="1"/>
          </p:cNvSpPr>
          <p:nvPr>
            <p:ph type="sldImg"/>
          </p:nvPr>
        </p:nvSpPr>
        <p:spPr>
          <a:ln/>
        </p:spPr>
      </p:sp>
      <p:sp>
        <p:nvSpPr>
          <p:cNvPr id="53251" name="Notes Placeholder 2">
            <a:extLst>
              <a:ext uri="{FF2B5EF4-FFF2-40B4-BE49-F238E27FC236}">
                <a16:creationId xmlns:a16="http://schemas.microsoft.com/office/drawing/2014/main" id="{D1E57360-B22A-466D-9126-18F6412BDA3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53252" name="Slide Number Placeholder 3">
            <a:extLst>
              <a:ext uri="{FF2B5EF4-FFF2-40B4-BE49-F238E27FC236}">
                <a16:creationId xmlns:a16="http://schemas.microsoft.com/office/drawing/2014/main" id="{2F537E1F-9F09-4A63-9DD4-D042F4B864B7}"/>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Arial" panose="020B0604020202020204" pitchFamily="34" charset="0"/>
                <a:ea typeface="ヒラギノ角ゴ Pro W3"/>
                <a:cs typeface="ヒラギノ角ゴ Pro W3"/>
              </a:defRPr>
            </a:lvl1pPr>
            <a:lvl2pPr marL="742950" indent="-285750" defTabSz="990600">
              <a:defRPr sz="2400">
                <a:solidFill>
                  <a:schemeClr val="tx1"/>
                </a:solidFill>
                <a:latin typeface="Arial" panose="020B0604020202020204" pitchFamily="34" charset="0"/>
                <a:ea typeface="ヒラギノ角ゴ Pro W3"/>
                <a:cs typeface="ヒラギノ角ゴ Pro W3"/>
              </a:defRPr>
            </a:lvl2pPr>
            <a:lvl3pPr marL="1143000" indent="-228600" defTabSz="990600">
              <a:defRPr sz="2400">
                <a:solidFill>
                  <a:schemeClr val="tx1"/>
                </a:solidFill>
                <a:latin typeface="Arial" panose="020B0604020202020204" pitchFamily="34" charset="0"/>
                <a:ea typeface="ヒラギノ角ゴ Pro W3"/>
                <a:cs typeface="ヒラギノ角ゴ Pro W3"/>
              </a:defRPr>
            </a:lvl3pPr>
            <a:lvl4pPr marL="1600200" indent="-228600" defTabSz="990600">
              <a:defRPr sz="2400">
                <a:solidFill>
                  <a:schemeClr val="tx1"/>
                </a:solidFill>
                <a:latin typeface="Arial" panose="020B0604020202020204" pitchFamily="34" charset="0"/>
                <a:ea typeface="ヒラギノ角ゴ Pro W3"/>
                <a:cs typeface="ヒラギノ角ゴ Pro W3"/>
              </a:defRPr>
            </a:lvl4pPr>
            <a:lvl5pPr marL="2057400" indent="-228600" defTabSz="990600">
              <a:defRPr sz="2400">
                <a:solidFill>
                  <a:schemeClr val="tx1"/>
                </a:solidFill>
                <a:latin typeface="Arial" panose="020B0604020202020204" pitchFamily="34" charset="0"/>
                <a:ea typeface="ヒラギノ角ゴ Pro W3"/>
                <a:cs typeface="ヒラギノ角ゴ Pro W3"/>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92A300FC-531B-4DF1-932D-564C1BED1743}" type="slidenum">
              <a:rPr lang="en-GB" altLang="en-US" sz="1300" smtClean="0">
                <a:cs typeface="Arial" panose="020B0604020202020204" pitchFamily="34" charset="0"/>
              </a:rPr>
              <a:pPr/>
              <a:t>9</a:t>
            </a:fld>
            <a:endParaRPr lang="en-GB" altLang="en-US" sz="130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6FB57B8-2942-4E8A-883E-AF1D623C35DB}"/>
              </a:ext>
            </a:extLst>
          </p:cNvPr>
          <p:cNvSpPr/>
          <p:nvPr/>
        </p:nvSpPr>
        <p:spPr>
          <a:xfrm>
            <a:off x="0" y="0"/>
            <a:ext cx="9144000" cy="68580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pic>
        <p:nvPicPr>
          <p:cNvPr id="5" name="Picture 7">
            <a:extLst>
              <a:ext uri="{FF2B5EF4-FFF2-40B4-BE49-F238E27FC236}">
                <a16:creationId xmlns:a16="http://schemas.microsoft.com/office/drawing/2014/main" id="{D2C400D5-0DA5-4DB0-A087-D855BCB890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w="317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360611" y="1074347"/>
            <a:ext cx="3238276" cy="1470025"/>
          </a:xfrm>
        </p:spPr>
        <p:txBody>
          <a:bodyPr/>
          <a:lstStyle>
            <a:lvl1pPr algn="r">
              <a:lnSpc>
                <a:spcPct val="75000"/>
              </a:lnSpc>
              <a:defRPr>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3528809" y="2971791"/>
            <a:ext cx="4101921"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1518146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F96AD8-4152-46BB-812E-A831FD52C834}"/>
              </a:ext>
            </a:extLst>
          </p:cNvPr>
          <p:cNvSpPr>
            <a:spLocks noGrp="1"/>
          </p:cNvSpPr>
          <p:nvPr>
            <p:ph type="dt" sz="half" idx="10"/>
          </p:nvPr>
        </p:nvSpPr>
        <p:spPr/>
        <p:txBody>
          <a:bodyPr/>
          <a:lstStyle>
            <a:lvl1pPr>
              <a:defRPr/>
            </a:lvl1pPr>
          </a:lstStyle>
          <a:p>
            <a:pPr>
              <a:defRPr/>
            </a:pPr>
            <a:fld id="{14F0F7B2-EC7E-4B11-8366-D09855842B6C}" type="datetimeFigureOut">
              <a:rPr lang="en-GB"/>
              <a:pPr>
                <a:defRPr/>
              </a:pPr>
              <a:t>14/09/2022</a:t>
            </a:fld>
            <a:endParaRPr lang="en-GB"/>
          </a:p>
        </p:txBody>
      </p:sp>
      <p:sp>
        <p:nvSpPr>
          <p:cNvPr id="5" name="Footer Placeholder 4">
            <a:extLst>
              <a:ext uri="{FF2B5EF4-FFF2-40B4-BE49-F238E27FC236}">
                <a16:creationId xmlns:a16="http://schemas.microsoft.com/office/drawing/2014/main" id="{B18F3A25-7F12-4E51-88EC-393537D73FF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9AE8A1B-FC92-40D5-947F-B1ACD2CEEC79}"/>
              </a:ext>
            </a:extLst>
          </p:cNvPr>
          <p:cNvSpPr>
            <a:spLocks noGrp="1"/>
          </p:cNvSpPr>
          <p:nvPr>
            <p:ph type="sldNum" sz="quarter" idx="12"/>
          </p:nvPr>
        </p:nvSpPr>
        <p:spPr/>
        <p:txBody>
          <a:bodyPr/>
          <a:lstStyle>
            <a:lvl1pPr>
              <a:defRPr/>
            </a:lvl1pPr>
          </a:lstStyle>
          <a:p>
            <a:pPr>
              <a:defRPr/>
            </a:pPr>
            <a:fld id="{9E7FF90F-E53A-453B-88B5-02288BF6EC2A}" type="slidenum">
              <a:rPr lang="en-GB" altLang="en-US"/>
              <a:pPr>
                <a:defRPr/>
              </a:pPr>
              <a:t>‹#›</a:t>
            </a:fld>
            <a:endParaRPr lang="en-GB" altLang="en-US"/>
          </a:p>
        </p:txBody>
      </p:sp>
    </p:spTree>
    <p:extLst>
      <p:ext uri="{BB962C8B-B14F-4D97-AF65-F5344CB8AC3E}">
        <p14:creationId xmlns:p14="http://schemas.microsoft.com/office/powerpoint/2010/main" val="3445259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A76789-35F3-4765-AC9B-934685367D0A}"/>
              </a:ext>
            </a:extLst>
          </p:cNvPr>
          <p:cNvSpPr>
            <a:spLocks noGrp="1"/>
          </p:cNvSpPr>
          <p:nvPr>
            <p:ph type="dt" sz="half" idx="10"/>
          </p:nvPr>
        </p:nvSpPr>
        <p:spPr/>
        <p:txBody>
          <a:bodyPr/>
          <a:lstStyle>
            <a:lvl1pPr>
              <a:defRPr/>
            </a:lvl1pPr>
          </a:lstStyle>
          <a:p>
            <a:pPr>
              <a:defRPr/>
            </a:pPr>
            <a:fld id="{95A2396C-8D8F-4190-881C-343F3F98E219}" type="datetimeFigureOut">
              <a:rPr lang="en-GB"/>
              <a:pPr>
                <a:defRPr/>
              </a:pPr>
              <a:t>14/09/2022</a:t>
            </a:fld>
            <a:endParaRPr lang="en-GB"/>
          </a:p>
        </p:txBody>
      </p:sp>
      <p:sp>
        <p:nvSpPr>
          <p:cNvPr id="5" name="Footer Placeholder 4">
            <a:extLst>
              <a:ext uri="{FF2B5EF4-FFF2-40B4-BE49-F238E27FC236}">
                <a16:creationId xmlns:a16="http://schemas.microsoft.com/office/drawing/2014/main" id="{052B090A-8418-4820-BCBF-6A94CAE007E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5C9D526-CD60-4FC1-80D7-16578CA09A05}"/>
              </a:ext>
            </a:extLst>
          </p:cNvPr>
          <p:cNvSpPr>
            <a:spLocks noGrp="1"/>
          </p:cNvSpPr>
          <p:nvPr>
            <p:ph type="sldNum" sz="quarter" idx="12"/>
          </p:nvPr>
        </p:nvSpPr>
        <p:spPr/>
        <p:txBody>
          <a:bodyPr/>
          <a:lstStyle>
            <a:lvl1pPr>
              <a:defRPr/>
            </a:lvl1pPr>
          </a:lstStyle>
          <a:p>
            <a:pPr>
              <a:defRPr/>
            </a:pPr>
            <a:fld id="{1D07C81B-2D47-4481-AAF3-91B79F71BB66}" type="slidenum">
              <a:rPr lang="en-GB" altLang="en-US"/>
              <a:pPr>
                <a:defRPr/>
              </a:pPr>
              <a:t>‹#›</a:t>
            </a:fld>
            <a:endParaRPr lang="en-GB" altLang="en-US"/>
          </a:p>
        </p:txBody>
      </p:sp>
    </p:spTree>
    <p:extLst>
      <p:ext uri="{BB962C8B-B14F-4D97-AF65-F5344CB8AC3E}">
        <p14:creationId xmlns:p14="http://schemas.microsoft.com/office/powerpoint/2010/main" val="1985375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29A944-23B3-42B4-86EE-418B4B41BC90}"/>
              </a:ext>
            </a:extLst>
          </p:cNvPr>
          <p:cNvSpPr>
            <a:spLocks noGrp="1"/>
          </p:cNvSpPr>
          <p:nvPr>
            <p:ph type="dt" sz="half" idx="10"/>
          </p:nvPr>
        </p:nvSpPr>
        <p:spPr/>
        <p:txBody>
          <a:bodyPr/>
          <a:lstStyle>
            <a:lvl1pPr>
              <a:defRPr/>
            </a:lvl1pPr>
          </a:lstStyle>
          <a:p>
            <a:pPr>
              <a:defRPr/>
            </a:pPr>
            <a:fld id="{6DCB6969-377E-48B6-97E5-FCE115C1DE2C}" type="datetimeFigureOut">
              <a:rPr lang="en-GB"/>
              <a:pPr>
                <a:defRPr/>
              </a:pPr>
              <a:t>14/09/2022</a:t>
            </a:fld>
            <a:endParaRPr lang="en-GB"/>
          </a:p>
        </p:txBody>
      </p:sp>
      <p:sp>
        <p:nvSpPr>
          <p:cNvPr id="5" name="Footer Placeholder 4">
            <a:extLst>
              <a:ext uri="{FF2B5EF4-FFF2-40B4-BE49-F238E27FC236}">
                <a16:creationId xmlns:a16="http://schemas.microsoft.com/office/drawing/2014/main" id="{9EE20905-5460-49A3-9174-03001F55776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08257AB-6D67-43A7-AD98-DCCF5017990F}"/>
              </a:ext>
            </a:extLst>
          </p:cNvPr>
          <p:cNvSpPr>
            <a:spLocks noGrp="1"/>
          </p:cNvSpPr>
          <p:nvPr>
            <p:ph type="sldNum" sz="quarter" idx="12"/>
          </p:nvPr>
        </p:nvSpPr>
        <p:spPr/>
        <p:txBody>
          <a:bodyPr/>
          <a:lstStyle>
            <a:lvl1pPr>
              <a:defRPr/>
            </a:lvl1pPr>
          </a:lstStyle>
          <a:p>
            <a:pPr>
              <a:defRPr/>
            </a:pPr>
            <a:fld id="{519E0B6C-1EDE-4390-94CB-5E776DBF74FB}" type="slidenum">
              <a:rPr lang="en-GB" altLang="en-US"/>
              <a:pPr>
                <a:defRPr/>
              </a:pPr>
              <a:t>‹#›</a:t>
            </a:fld>
            <a:endParaRPr lang="en-GB" altLang="en-US"/>
          </a:p>
        </p:txBody>
      </p:sp>
    </p:spTree>
    <p:extLst>
      <p:ext uri="{BB962C8B-B14F-4D97-AF65-F5344CB8AC3E}">
        <p14:creationId xmlns:p14="http://schemas.microsoft.com/office/powerpoint/2010/main" val="1244017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A7BBF5E8-95F3-449F-BFDA-412B396EA288}"/>
              </a:ext>
            </a:extLst>
          </p:cNvPr>
          <p:cNvSpPr>
            <a:spLocks noGrp="1"/>
          </p:cNvSpPr>
          <p:nvPr>
            <p:ph type="dt" sz="half" idx="10"/>
          </p:nvPr>
        </p:nvSpPr>
        <p:spPr/>
        <p:txBody>
          <a:bodyPr/>
          <a:lstStyle>
            <a:lvl1pPr>
              <a:defRPr/>
            </a:lvl1pPr>
          </a:lstStyle>
          <a:p>
            <a:pPr>
              <a:defRPr/>
            </a:pPr>
            <a:fld id="{11292C01-4935-4E56-A514-8640F5F1D471}" type="datetimeFigureOut">
              <a:rPr lang="en-GB"/>
              <a:pPr>
                <a:defRPr/>
              </a:pPr>
              <a:t>14/09/2022</a:t>
            </a:fld>
            <a:endParaRPr lang="en-GB"/>
          </a:p>
        </p:txBody>
      </p:sp>
      <p:sp>
        <p:nvSpPr>
          <p:cNvPr id="6" name="Footer Placeholder 4">
            <a:extLst>
              <a:ext uri="{FF2B5EF4-FFF2-40B4-BE49-F238E27FC236}">
                <a16:creationId xmlns:a16="http://schemas.microsoft.com/office/drawing/2014/main" id="{F459F6AB-72E2-495E-BBC5-73C38F7BC46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4650A24-5B47-43B8-A37A-FAD1709CAAF9}"/>
              </a:ext>
            </a:extLst>
          </p:cNvPr>
          <p:cNvSpPr>
            <a:spLocks noGrp="1"/>
          </p:cNvSpPr>
          <p:nvPr>
            <p:ph type="sldNum" sz="quarter" idx="12"/>
          </p:nvPr>
        </p:nvSpPr>
        <p:spPr/>
        <p:txBody>
          <a:bodyPr/>
          <a:lstStyle>
            <a:lvl1pPr>
              <a:defRPr/>
            </a:lvl1pPr>
          </a:lstStyle>
          <a:p>
            <a:pPr>
              <a:defRPr/>
            </a:pPr>
            <a:fld id="{D635B8C8-D45D-41CC-A190-1E1519965808}" type="slidenum">
              <a:rPr lang="en-GB" altLang="en-US"/>
              <a:pPr>
                <a:defRPr/>
              </a:pPr>
              <a:t>‹#›</a:t>
            </a:fld>
            <a:endParaRPr lang="en-GB" altLang="en-US"/>
          </a:p>
        </p:txBody>
      </p:sp>
    </p:spTree>
    <p:extLst>
      <p:ext uri="{BB962C8B-B14F-4D97-AF65-F5344CB8AC3E}">
        <p14:creationId xmlns:p14="http://schemas.microsoft.com/office/powerpoint/2010/main" val="7131226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2EFBBAEA-71D7-4524-8ABB-43B953DDFB2C}"/>
              </a:ext>
            </a:extLst>
          </p:cNvPr>
          <p:cNvSpPr>
            <a:spLocks noGrp="1"/>
          </p:cNvSpPr>
          <p:nvPr>
            <p:ph type="dt" sz="half" idx="10"/>
          </p:nvPr>
        </p:nvSpPr>
        <p:spPr/>
        <p:txBody>
          <a:bodyPr/>
          <a:lstStyle>
            <a:lvl1pPr>
              <a:defRPr/>
            </a:lvl1pPr>
          </a:lstStyle>
          <a:p>
            <a:pPr>
              <a:defRPr/>
            </a:pPr>
            <a:fld id="{B045AE0D-776E-4643-8D46-97689B677244}" type="datetimeFigureOut">
              <a:rPr lang="en-GB"/>
              <a:pPr>
                <a:defRPr/>
              </a:pPr>
              <a:t>14/09/2022</a:t>
            </a:fld>
            <a:endParaRPr lang="en-GB"/>
          </a:p>
        </p:txBody>
      </p:sp>
      <p:sp>
        <p:nvSpPr>
          <p:cNvPr id="8" name="Footer Placeholder 4">
            <a:extLst>
              <a:ext uri="{FF2B5EF4-FFF2-40B4-BE49-F238E27FC236}">
                <a16:creationId xmlns:a16="http://schemas.microsoft.com/office/drawing/2014/main" id="{28C32CBE-63FE-40E6-BEB5-2E4A2EE1C7A8}"/>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FD9881E1-50B4-4365-B2C5-C5CFBFB58CD6}"/>
              </a:ext>
            </a:extLst>
          </p:cNvPr>
          <p:cNvSpPr>
            <a:spLocks noGrp="1"/>
          </p:cNvSpPr>
          <p:nvPr>
            <p:ph type="sldNum" sz="quarter" idx="12"/>
          </p:nvPr>
        </p:nvSpPr>
        <p:spPr/>
        <p:txBody>
          <a:bodyPr/>
          <a:lstStyle>
            <a:lvl1pPr>
              <a:defRPr/>
            </a:lvl1pPr>
          </a:lstStyle>
          <a:p>
            <a:pPr>
              <a:defRPr/>
            </a:pPr>
            <a:fld id="{62CA5740-7545-4ED1-806F-E801AF2E72C7}" type="slidenum">
              <a:rPr lang="en-GB" altLang="en-US"/>
              <a:pPr>
                <a:defRPr/>
              </a:pPr>
              <a:t>‹#›</a:t>
            </a:fld>
            <a:endParaRPr lang="en-GB" altLang="en-US"/>
          </a:p>
        </p:txBody>
      </p:sp>
    </p:spTree>
    <p:extLst>
      <p:ext uri="{BB962C8B-B14F-4D97-AF65-F5344CB8AC3E}">
        <p14:creationId xmlns:p14="http://schemas.microsoft.com/office/powerpoint/2010/main" val="2639111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5F6082D6-EEF9-41B9-ADEA-AC4D7EA3F159}"/>
              </a:ext>
            </a:extLst>
          </p:cNvPr>
          <p:cNvSpPr>
            <a:spLocks noGrp="1"/>
          </p:cNvSpPr>
          <p:nvPr>
            <p:ph type="dt" sz="half" idx="10"/>
          </p:nvPr>
        </p:nvSpPr>
        <p:spPr/>
        <p:txBody>
          <a:bodyPr/>
          <a:lstStyle>
            <a:lvl1pPr>
              <a:defRPr/>
            </a:lvl1pPr>
          </a:lstStyle>
          <a:p>
            <a:pPr>
              <a:defRPr/>
            </a:pPr>
            <a:fld id="{1A84FC8F-D624-4DA1-A733-2085C10863D8}" type="datetimeFigureOut">
              <a:rPr lang="en-GB"/>
              <a:pPr>
                <a:defRPr/>
              </a:pPr>
              <a:t>14/09/2022</a:t>
            </a:fld>
            <a:endParaRPr lang="en-GB"/>
          </a:p>
        </p:txBody>
      </p:sp>
      <p:sp>
        <p:nvSpPr>
          <p:cNvPr id="4" name="Footer Placeholder 4">
            <a:extLst>
              <a:ext uri="{FF2B5EF4-FFF2-40B4-BE49-F238E27FC236}">
                <a16:creationId xmlns:a16="http://schemas.microsoft.com/office/drawing/2014/main" id="{1E7AA45B-6AF2-4B19-92F1-731C403D55BF}"/>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6BFF2B7E-0AEC-4632-B1EC-4ED24465E404}"/>
              </a:ext>
            </a:extLst>
          </p:cNvPr>
          <p:cNvSpPr>
            <a:spLocks noGrp="1"/>
          </p:cNvSpPr>
          <p:nvPr>
            <p:ph type="sldNum" sz="quarter" idx="12"/>
          </p:nvPr>
        </p:nvSpPr>
        <p:spPr/>
        <p:txBody>
          <a:bodyPr/>
          <a:lstStyle>
            <a:lvl1pPr>
              <a:defRPr/>
            </a:lvl1pPr>
          </a:lstStyle>
          <a:p>
            <a:pPr>
              <a:defRPr/>
            </a:pPr>
            <a:fld id="{CD0E0669-2CAF-4847-AC53-AE4DAFA7583D}" type="slidenum">
              <a:rPr lang="en-GB" altLang="en-US"/>
              <a:pPr>
                <a:defRPr/>
              </a:pPr>
              <a:t>‹#›</a:t>
            </a:fld>
            <a:endParaRPr lang="en-GB" altLang="en-US"/>
          </a:p>
        </p:txBody>
      </p:sp>
    </p:spTree>
    <p:extLst>
      <p:ext uri="{BB962C8B-B14F-4D97-AF65-F5344CB8AC3E}">
        <p14:creationId xmlns:p14="http://schemas.microsoft.com/office/powerpoint/2010/main" val="1623491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8CB9638-142A-4F75-AC72-A06FFDACC9B2}"/>
              </a:ext>
            </a:extLst>
          </p:cNvPr>
          <p:cNvSpPr>
            <a:spLocks noGrp="1"/>
          </p:cNvSpPr>
          <p:nvPr>
            <p:ph type="dt" sz="half" idx="10"/>
          </p:nvPr>
        </p:nvSpPr>
        <p:spPr/>
        <p:txBody>
          <a:bodyPr/>
          <a:lstStyle>
            <a:lvl1pPr>
              <a:defRPr/>
            </a:lvl1pPr>
          </a:lstStyle>
          <a:p>
            <a:pPr>
              <a:defRPr/>
            </a:pPr>
            <a:fld id="{301D99A0-21C5-40E4-8598-2246D7739E16}" type="datetimeFigureOut">
              <a:rPr lang="en-GB"/>
              <a:pPr>
                <a:defRPr/>
              </a:pPr>
              <a:t>14/09/2022</a:t>
            </a:fld>
            <a:endParaRPr lang="en-GB"/>
          </a:p>
        </p:txBody>
      </p:sp>
      <p:sp>
        <p:nvSpPr>
          <p:cNvPr id="3" name="Footer Placeholder 4">
            <a:extLst>
              <a:ext uri="{FF2B5EF4-FFF2-40B4-BE49-F238E27FC236}">
                <a16:creationId xmlns:a16="http://schemas.microsoft.com/office/drawing/2014/main" id="{13BDBD72-BEBB-49E0-981F-D7C77A3800B7}"/>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D39DF69-F89C-4CDB-BC5C-46EC5FB919E6}"/>
              </a:ext>
            </a:extLst>
          </p:cNvPr>
          <p:cNvSpPr>
            <a:spLocks noGrp="1"/>
          </p:cNvSpPr>
          <p:nvPr>
            <p:ph type="sldNum" sz="quarter" idx="12"/>
          </p:nvPr>
        </p:nvSpPr>
        <p:spPr/>
        <p:txBody>
          <a:bodyPr/>
          <a:lstStyle>
            <a:lvl1pPr>
              <a:defRPr/>
            </a:lvl1pPr>
          </a:lstStyle>
          <a:p>
            <a:pPr>
              <a:defRPr/>
            </a:pPr>
            <a:fld id="{112CA129-10B5-43A6-9D52-CF216BFE62B2}" type="slidenum">
              <a:rPr lang="en-GB" altLang="en-US"/>
              <a:pPr>
                <a:defRPr/>
              </a:pPr>
              <a:t>‹#›</a:t>
            </a:fld>
            <a:endParaRPr lang="en-GB" altLang="en-US"/>
          </a:p>
        </p:txBody>
      </p:sp>
    </p:spTree>
    <p:extLst>
      <p:ext uri="{BB962C8B-B14F-4D97-AF65-F5344CB8AC3E}">
        <p14:creationId xmlns:p14="http://schemas.microsoft.com/office/powerpoint/2010/main" val="2371875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AF79355-5CEE-4659-B832-9FAC0E54DED3}"/>
              </a:ext>
            </a:extLst>
          </p:cNvPr>
          <p:cNvSpPr>
            <a:spLocks noGrp="1"/>
          </p:cNvSpPr>
          <p:nvPr>
            <p:ph type="dt" sz="half" idx="10"/>
          </p:nvPr>
        </p:nvSpPr>
        <p:spPr/>
        <p:txBody>
          <a:bodyPr/>
          <a:lstStyle>
            <a:lvl1pPr>
              <a:defRPr/>
            </a:lvl1pPr>
          </a:lstStyle>
          <a:p>
            <a:pPr>
              <a:defRPr/>
            </a:pPr>
            <a:fld id="{9AE53403-300B-40F2-80C2-EEEF99FEE058}" type="datetimeFigureOut">
              <a:rPr lang="en-GB"/>
              <a:pPr>
                <a:defRPr/>
              </a:pPr>
              <a:t>14/09/2022</a:t>
            </a:fld>
            <a:endParaRPr lang="en-GB"/>
          </a:p>
        </p:txBody>
      </p:sp>
      <p:sp>
        <p:nvSpPr>
          <p:cNvPr id="6" name="Footer Placeholder 4">
            <a:extLst>
              <a:ext uri="{FF2B5EF4-FFF2-40B4-BE49-F238E27FC236}">
                <a16:creationId xmlns:a16="http://schemas.microsoft.com/office/drawing/2014/main" id="{4E3CFFFB-9D1F-4EB3-9EF8-892B5ACA0B0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A1943139-EA05-4353-866B-C753581BA4A1}"/>
              </a:ext>
            </a:extLst>
          </p:cNvPr>
          <p:cNvSpPr>
            <a:spLocks noGrp="1"/>
          </p:cNvSpPr>
          <p:nvPr>
            <p:ph type="sldNum" sz="quarter" idx="12"/>
          </p:nvPr>
        </p:nvSpPr>
        <p:spPr/>
        <p:txBody>
          <a:bodyPr/>
          <a:lstStyle>
            <a:lvl1pPr>
              <a:defRPr/>
            </a:lvl1pPr>
          </a:lstStyle>
          <a:p>
            <a:pPr>
              <a:defRPr/>
            </a:pPr>
            <a:fld id="{33872532-CB77-4BCB-A40E-5CB4AF0A32E3}" type="slidenum">
              <a:rPr lang="en-GB" altLang="en-US"/>
              <a:pPr>
                <a:defRPr/>
              </a:pPr>
              <a:t>‹#›</a:t>
            </a:fld>
            <a:endParaRPr lang="en-GB" altLang="en-US"/>
          </a:p>
        </p:txBody>
      </p:sp>
    </p:spTree>
    <p:extLst>
      <p:ext uri="{BB962C8B-B14F-4D97-AF65-F5344CB8AC3E}">
        <p14:creationId xmlns:p14="http://schemas.microsoft.com/office/powerpoint/2010/main" val="6312127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715C52F-8425-41E7-95FC-5698AD32612D}"/>
              </a:ext>
            </a:extLst>
          </p:cNvPr>
          <p:cNvSpPr>
            <a:spLocks noGrp="1"/>
          </p:cNvSpPr>
          <p:nvPr>
            <p:ph type="dt" sz="half" idx="10"/>
          </p:nvPr>
        </p:nvSpPr>
        <p:spPr/>
        <p:txBody>
          <a:bodyPr/>
          <a:lstStyle>
            <a:lvl1pPr>
              <a:defRPr/>
            </a:lvl1pPr>
          </a:lstStyle>
          <a:p>
            <a:pPr>
              <a:defRPr/>
            </a:pPr>
            <a:fld id="{3668864F-FEBB-4426-8C73-4040AE41FA2A}" type="datetimeFigureOut">
              <a:rPr lang="en-GB"/>
              <a:pPr>
                <a:defRPr/>
              </a:pPr>
              <a:t>14/09/2022</a:t>
            </a:fld>
            <a:endParaRPr lang="en-GB"/>
          </a:p>
        </p:txBody>
      </p:sp>
      <p:sp>
        <p:nvSpPr>
          <p:cNvPr id="6" name="Footer Placeholder 4">
            <a:extLst>
              <a:ext uri="{FF2B5EF4-FFF2-40B4-BE49-F238E27FC236}">
                <a16:creationId xmlns:a16="http://schemas.microsoft.com/office/drawing/2014/main" id="{EFE87E2B-2AE8-4E1D-ABE5-E3997EAE4E4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D7395D2-C44D-42FA-8475-A1536D19D8A3}"/>
              </a:ext>
            </a:extLst>
          </p:cNvPr>
          <p:cNvSpPr>
            <a:spLocks noGrp="1"/>
          </p:cNvSpPr>
          <p:nvPr>
            <p:ph type="sldNum" sz="quarter" idx="12"/>
          </p:nvPr>
        </p:nvSpPr>
        <p:spPr/>
        <p:txBody>
          <a:bodyPr/>
          <a:lstStyle>
            <a:lvl1pPr>
              <a:defRPr/>
            </a:lvl1pPr>
          </a:lstStyle>
          <a:p>
            <a:pPr>
              <a:defRPr/>
            </a:pPr>
            <a:fld id="{1A24A1F3-1359-4C57-A96E-849F3F97A93C}" type="slidenum">
              <a:rPr lang="en-GB" altLang="en-US"/>
              <a:pPr>
                <a:defRPr/>
              </a:pPr>
              <a:t>‹#›</a:t>
            </a:fld>
            <a:endParaRPr lang="en-GB" altLang="en-US"/>
          </a:p>
        </p:txBody>
      </p:sp>
    </p:spTree>
    <p:extLst>
      <p:ext uri="{BB962C8B-B14F-4D97-AF65-F5344CB8AC3E}">
        <p14:creationId xmlns:p14="http://schemas.microsoft.com/office/powerpoint/2010/main" val="42473251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19809F-4E4E-47C3-82E7-C66D59FDDDA7}"/>
              </a:ext>
            </a:extLst>
          </p:cNvPr>
          <p:cNvSpPr>
            <a:spLocks noGrp="1"/>
          </p:cNvSpPr>
          <p:nvPr>
            <p:ph type="dt" sz="half" idx="10"/>
          </p:nvPr>
        </p:nvSpPr>
        <p:spPr/>
        <p:txBody>
          <a:bodyPr/>
          <a:lstStyle>
            <a:lvl1pPr>
              <a:defRPr/>
            </a:lvl1pPr>
          </a:lstStyle>
          <a:p>
            <a:pPr>
              <a:defRPr/>
            </a:pPr>
            <a:fld id="{DA7DA67D-926E-47BF-9A3E-0488F3E27E79}" type="datetimeFigureOut">
              <a:rPr lang="en-GB"/>
              <a:pPr>
                <a:defRPr/>
              </a:pPr>
              <a:t>14/09/2022</a:t>
            </a:fld>
            <a:endParaRPr lang="en-GB"/>
          </a:p>
        </p:txBody>
      </p:sp>
      <p:sp>
        <p:nvSpPr>
          <p:cNvPr id="5" name="Footer Placeholder 4">
            <a:extLst>
              <a:ext uri="{FF2B5EF4-FFF2-40B4-BE49-F238E27FC236}">
                <a16:creationId xmlns:a16="http://schemas.microsoft.com/office/drawing/2014/main" id="{5DFC708C-6A21-4E19-9EF2-868DA986470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35B644F-19D8-4ECB-8007-804906120ED1}"/>
              </a:ext>
            </a:extLst>
          </p:cNvPr>
          <p:cNvSpPr>
            <a:spLocks noGrp="1"/>
          </p:cNvSpPr>
          <p:nvPr>
            <p:ph type="sldNum" sz="quarter" idx="12"/>
          </p:nvPr>
        </p:nvSpPr>
        <p:spPr/>
        <p:txBody>
          <a:bodyPr/>
          <a:lstStyle>
            <a:lvl1pPr>
              <a:defRPr/>
            </a:lvl1pPr>
          </a:lstStyle>
          <a:p>
            <a:pPr>
              <a:defRPr/>
            </a:pPr>
            <a:fld id="{3D44D54D-BC92-4AA1-A1E5-61670EE0FE49}" type="slidenum">
              <a:rPr lang="en-GB" altLang="en-US"/>
              <a:pPr>
                <a:defRPr/>
              </a:pPr>
              <a:t>‹#›</a:t>
            </a:fld>
            <a:endParaRPr lang="en-GB" altLang="en-US"/>
          </a:p>
        </p:txBody>
      </p:sp>
    </p:spTree>
    <p:extLst>
      <p:ext uri="{BB962C8B-B14F-4D97-AF65-F5344CB8AC3E}">
        <p14:creationId xmlns:p14="http://schemas.microsoft.com/office/powerpoint/2010/main" val="1460585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81774487-FA92-498B-B1CF-D01739807E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F2ACC86B-19F2-487C-AEA4-1BE56E5AED10}"/>
              </a:ext>
            </a:extLst>
          </p:cNvPr>
          <p:cNvCxnSpPr/>
          <p:nvPr userDrawn="1"/>
        </p:nvCxnSpPr>
        <p:spPr>
          <a:xfrm>
            <a:off x="469900" y="1484313"/>
            <a:ext cx="8248650"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88950" y="188640"/>
            <a:ext cx="8229600" cy="1143000"/>
          </a:xfrm>
        </p:spPr>
        <p:txBody>
          <a:bodyPr>
            <a:normAutofit/>
          </a:bodyPr>
          <a:lstStyle>
            <a:lvl1pPr algn="l">
              <a:defRPr sz="2800">
                <a:solidFill>
                  <a:srgbClr val="ED1C24"/>
                </a:solidFill>
              </a:defRPr>
            </a:lvl1pPr>
          </a:lstStyle>
          <a:p>
            <a:r>
              <a:rPr lang="en-US"/>
              <a:t>Click to edit Master title style</a:t>
            </a:r>
            <a:endParaRPr lang="en-GB" dirty="0"/>
          </a:p>
        </p:txBody>
      </p:sp>
      <p:sp>
        <p:nvSpPr>
          <p:cNvPr id="3" name="Content Placeholder 2"/>
          <p:cNvSpPr>
            <a:spLocks noGrp="1"/>
          </p:cNvSpPr>
          <p:nvPr>
            <p:ph idx="1"/>
          </p:nvPr>
        </p:nvSpPr>
        <p:spPr>
          <a:xfrm>
            <a:off x="482601" y="1973692"/>
            <a:ext cx="8229600" cy="3731650"/>
          </a:xfrm>
        </p:spPr>
        <p:txBody>
          <a:bodyPr>
            <a:normAutofit/>
          </a:bodyPr>
          <a:lstStyle>
            <a:lvl1pPr>
              <a:spcBef>
                <a:spcPts val="600"/>
              </a:spcBef>
              <a:defRPr sz="1600"/>
            </a:lvl1pPr>
            <a:lvl2pPr>
              <a:spcBef>
                <a:spcPts val="300"/>
              </a:spcBef>
              <a:defRPr sz="1400"/>
            </a:lvl2pPr>
            <a:lvl3pPr>
              <a:defRPr sz="1600"/>
            </a:lvl3pPr>
            <a:lvl4pPr>
              <a:defRPr sz="1600"/>
            </a:lvl4pPr>
            <a:lvl5pPr>
              <a:defRPr sz="160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342381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AF1C7B-FDE8-40BF-8172-3C489D426570}"/>
              </a:ext>
            </a:extLst>
          </p:cNvPr>
          <p:cNvSpPr>
            <a:spLocks noGrp="1"/>
          </p:cNvSpPr>
          <p:nvPr>
            <p:ph type="dt" sz="half" idx="10"/>
          </p:nvPr>
        </p:nvSpPr>
        <p:spPr/>
        <p:txBody>
          <a:bodyPr/>
          <a:lstStyle>
            <a:lvl1pPr>
              <a:defRPr/>
            </a:lvl1pPr>
          </a:lstStyle>
          <a:p>
            <a:pPr>
              <a:defRPr/>
            </a:pPr>
            <a:fld id="{3772DDCF-2DA8-4618-BE2A-188B14E0C08A}" type="datetimeFigureOut">
              <a:rPr lang="en-GB"/>
              <a:pPr>
                <a:defRPr/>
              </a:pPr>
              <a:t>14/09/2022</a:t>
            </a:fld>
            <a:endParaRPr lang="en-GB"/>
          </a:p>
        </p:txBody>
      </p:sp>
      <p:sp>
        <p:nvSpPr>
          <p:cNvPr id="5" name="Footer Placeholder 4">
            <a:extLst>
              <a:ext uri="{FF2B5EF4-FFF2-40B4-BE49-F238E27FC236}">
                <a16:creationId xmlns:a16="http://schemas.microsoft.com/office/drawing/2014/main" id="{FE56E936-8344-4C98-A4C0-20F0B966286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19F3596-A6E0-4293-91F2-BB4AB99BFD5F}"/>
              </a:ext>
            </a:extLst>
          </p:cNvPr>
          <p:cNvSpPr>
            <a:spLocks noGrp="1"/>
          </p:cNvSpPr>
          <p:nvPr>
            <p:ph type="sldNum" sz="quarter" idx="12"/>
          </p:nvPr>
        </p:nvSpPr>
        <p:spPr/>
        <p:txBody>
          <a:bodyPr/>
          <a:lstStyle>
            <a:lvl1pPr>
              <a:defRPr/>
            </a:lvl1pPr>
          </a:lstStyle>
          <a:p>
            <a:pPr>
              <a:defRPr/>
            </a:pPr>
            <a:fld id="{F228AF6E-44C8-486B-A033-F9150B7F916B}" type="slidenum">
              <a:rPr lang="en-GB" altLang="en-US"/>
              <a:pPr>
                <a:defRPr/>
              </a:pPr>
              <a:t>‹#›</a:t>
            </a:fld>
            <a:endParaRPr lang="en-GB" altLang="en-US"/>
          </a:p>
        </p:txBody>
      </p:sp>
    </p:spTree>
    <p:extLst>
      <p:ext uri="{BB962C8B-B14F-4D97-AF65-F5344CB8AC3E}">
        <p14:creationId xmlns:p14="http://schemas.microsoft.com/office/powerpoint/2010/main" val="2587754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11" name="Title 1"/>
          <p:cNvSpPr>
            <a:spLocks noGrp="1"/>
          </p:cNvSpPr>
          <p:nvPr>
            <p:ph type="title"/>
          </p:nvPr>
        </p:nvSpPr>
        <p:spPr>
          <a:xfrm>
            <a:off x="248472" y="719999"/>
            <a:ext cx="3228153" cy="4961733"/>
          </a:xfrm>
          <a:prstGeom prst="rect">
            <a:avLst/>
          </a:prstGeom>
        </p:spPr>
        <p:txBody>
          <a:bodyPr lIns="0" tIns="0" rIns="108000" bIns="0"/>
          <a:lstStyle>
            <a:lvl1pPr algn="r">
              <a:defRPr sz="3600" cap="all">
                <a:solidFill>
                  <a:schemeClr val="accent4"/>
                </a:solidFill>
              </a:defRPr>
            </a:lvl1pPr>
          </a:lstStyle>
          <a:p>
            <a:r>
              <a:rPr lang="en-US"/>
              <a:t>Click to edit Master title style</a:t>
            </a:r>
          </a:p>
        </p:txBody>
      </p:sp>
    </p:spTree>
    <p:extLst>
      <p:ext uri="{BB962C8B-B14F-4D97-AF65-F5344CB8AC3E}">
        <p14:creationId xmlns:p14="http://schemas.microsoft.com/office/powerpoint/2010/main" val="3598160857"/>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Content slide 1 column">
    <p:spTree>
      <p:nvGrpSpPr>
        <p:cNvPr id="1" name=""/>
        <p:cNvGrpSpPr/>
        <p:nvPr/>
      </p:nvGrpSpPr>
      <p:grpSpPr>
        <a:xfrm>
          <a:off x="0" y="0"/>
          <a:ext cx="0" cy="0"/>
          <a:chOff x="0" y="0"/>
          <a:chExt cx="0" cy="0"/>
        </a:xfrm>
      </p:grpSpPr>
      <p:sp>
        <p:nvSpPr>
          <p:cNvPr id="15" name="Title 1"/>
          <p:cNvSpPr>
            <a:spLocks noGrp="1"/>
          </p:cNvSpPr>
          <p:nvPr>
            <p:ph type="title"/>
          </p:nvPr>
        </p:nvSpPr>
        <p:spPr>
          <a:xfrm>
            <a:off x="630000" y="450000"/>
            <a:ext cx="8100000" cy="792000"/>
          </a:xfrm>
          <a:prstGeom prst="rect">
            <a:avLst/>
          </a:prstGeom>
        </p:spPr>
        <p:txBody>
          <a:bodyPr lIns="0" tIns="0" rIns="0" bIns="0" anchor="t">
            <a:noAutofit/>
          </a:bodyPr>
          <a:lstStyle>
            <a:lvl1pPr algn="l">
              <a:defRPr sz="2800" b="0" cap="all" baseline="0">
                <a:solidFill>
                  <a:schemeClr val="accent1"/>
                </a:solidFill>
              </a:defRPr>
            </a:lvl1pPr>
          </a:lstStyle>
          <a:p>
            <a:r>
              <a:rPr lang="en-US"/>
              <a:t>Click to edit Master title style</a:t>
            </a:r>
            <a:endParaRPr lang="en-GB" dirty="0"/>
          </a:p>
        </p:txBody>
      </p:sp>
      <p:sp>
        <p:nvSpPr>
          <p:cNvPr id="16" name="Content Placeholder 2"/>
          <p:cNvSpPr>
            <a:spLocks noGrp="1"/>
          </p:cNvSpPr>
          <p:nvPr>
            <p:ph idx="1"/>
          </p:nvPr>
        </p:nvSpPr>
        <p:spPr>
          <a:xfrm>
            <a:off x="630000" y="1440000"/>
            <a:ext cx="8100000" cy="4320000"/>
          </a:xfrm>
          <a:prstGeom prst="rect">
            <a:avLst/>
          </a:prstGeom>
        </p:spPr>
        <p:txBody>
          <a:bodyPr lIns="0" tIns="0" rIns="0" bIns="0" spcCol="180000">
            <a:noAutofit/>
          </a:bodyPr>
          <a:lstStyle>
            <a:lvl1pPr marL="0" indent="-180000">
              <a:lnSpc>
                <a:spcPts val="2200"/>
              </a:lnSpc>
              <a:spcBef>
                <a:spcPts val="0"/>
              </a:spcBef>
              <a:spcAft>
                <a:spcPts val="600"/>
              </a:spcAft>
              <a:buClr>
                <a:schemeClr val="accent4"/>
              </a:buClr>
              <a:buSzPct val="80000"/>
              <a:buFont typeface="Lucida Grande"/>
              <a:buNone/>
              <a:defRPr sz="1800" b="0" i="0" baseline="0">
                <a:solidFill>
                  <a:schemeClr val="accent3"/>
                </a:solidFill>
              </a:defRPr>
            </a:lvl1pPr>
            <a:lvl2pPr marL="540000" indent="-180000">
              <a:lnSpc>
                <a:spcPts val="2200"/>
              </a:lnSpc>
              <a:spcBef>
                <a:spcPts val="0"/>
              </a:spcBef>
              <a:spcAft>
                <a:spcPts val="600"/>
              </a:spcAft>
              <a:buClr>
                <a:schemeClr val="accent4"/>
              </a:buClr>
              <a:buFont typeface="Lucida Grande"/>
              <a:buChar char="&gt;"/>
              <a:defRPr sz="1800" b="0" i="0" baseline="0">
                <a:solidFill>
                  <a:schemeClr val="accent3"/>
                </a:solidFill>
              </a:defRPr>
            </a:lvl2pPr>
            <a:lvl3pPr marL="720000" marR="0" indent="-180000" algn="l" defTabSz="914400" rtl="0" eaLnBrk="1" fontAlgn="auto" latinLnBrk="0" hangingPunct="1">
              <a:lnSpc>
                <a:spcPts val="2200"/>
              </a:lnSpc>
              <a:spcBef>
                <a:spcPts val="0"/>
              </a:spcBef>
              <a:spcAft>
                <a:spcPts val="600"/>
              </a:spcAft>
              <a:buClr>
                <a:schemeClr val="accent4"/>
              </a:buClr>
              <a:buSzPct val="40000"/>
              <a:buFont typeface="Wingdings" charset="2"/>
              <a:buChar char=""/>
              <a:tabLst/>
              <a:defRPr sz="1800" b="0" i="0" baseline="0">
                <a:solidFill>
                  <a:schemeClr val="accent3"/>
                </a:solidFill>
              </a:defRPr>
            </a:lvl3pPr>
            <a:lvl4pPr marL="0" indent="0">
              <a:lnSpc>
                <a:spcPts val="2200"/>
              </a:lnSpc>
              <a:spcBef>
                <a:spcPts val="0"/>
              </a:spcBef>
              <a:spcAft>
                <a:spcPts val="600"/>
              </a:spcAft>
              <a:defRPr sz="1800" baseline="0"/>
            </a:lvl4pPr>
            <a:lvl5pPr marL="0" indent="0">
              <a:lnSpc>
                <a:spcPts val="2200"/>
              </a:lnSpc>
              <a:spcBef>
                <a:spcPts val="0"/>
              </a:spcBef>
              <a:spcAft>
                <a:spcPts val="600"/>
              </a:spcAft>
              <a:defRPr sz="1800" baseline="0"/>
            </a:lvl5pPr>
            <a:lvl6pPr marL="2286000" indent="0">
              <a:buNone/>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DD499605-0EEA-4D8B-9E5B-14E98C744C40}"/>
              </a:ext>
            </a:extLst>
          </p:cNvPr>
          <p:cNvSpPr>
            <a:spLocks noGrp="1"/>
          </p:cNvSpPr>
          <p:nvPr>
            <p:ph type="sldNum" sz="quarter" idx="10"/>
          </p:nvPr>
        </p:nvSpPr>
        <p:spPr>
          <a:xfrm>
            <a:off x="6707188" y="6275388"/>
            <a:ext cx="2133600" cy="365125"/>
          </a:xfrm>
        </p:spPr>
        <p:txBody>
          <a:bodyPr/>
          <a:lstStyle>
            <a:lvl1pPr>
              <a:defRPr sz="1000">
                <a:solidFill>
                  <a:schemeClr val="tx1"/>
                </a:solidFill>
              </a:defRPr>
            </a:lvl1pPr>
          </a:lstStyle>
          <a:p>
            <a:pPr>
              <a:defRPr/>
            </a:pPr>
            <a:fld id="{80EB186A-C556-4CF2-A62F-0FA29D6BD6D8}" type="slidenum">
              <a:rPr lang="en-GB" altLang="en-US"/>
              <a:pPr>
                <a:defRPr/>
              </a:pPr>
              <a:t>‹#›</a:t>
            </a:fld>
            <a:endParaRPr lang="en-GB" altLang="en-US"/>
          </a:p>
        </p:txBody>
      </p:sp>
    </p:spTree>
    <p:extLst>
      <p:ext uri="{BB962C8B-B14F-4D97-AF65-F5344CB8AC3E}">
        <p14:creationId xmlns:p14="http://schemas.microsoft.com/office/powerpoint/2010/main" val="3423213713"/>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10D02F-C736-44DB-A9DC-754FFC09A867}"/>
              </a:ext>
            </a:extLst>
          </p:cNvPr>
          <p:cNvSpPr/>
          <p:nvPr userDrawn="1"/>
        </p:nvSpPr>
        <p:spPr>
          <a:xfrm>
            <a:off x="0" y="0"/>
            <a:ext cx="9144000" cy="6858000"/>
          </a:xfrm>
          <a:prstGeom prst="rect">
            <a:avLst/>
          </a:prstGeom>
          <a:solidFill>
            <a:srgbClr val="ED1C24"/>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solidFill>
                <a:prstClr val="white"/>
              </a:solidFill>
            </a:endParaRPr>
          </a:p>
        </p:txBody>
      </p:sp>
      <p:pic>
        <p:nvPicPr>
          <p:cNvPr id="5" name="Picture 7">
            <a:extLst>
              <a:ext uri="{FF2B5EF4-FFF2-40B4-BE49-F238E27FC236}">
                <a16:creationId xmlns:a16="http://schemas.microsoft.com/office/drawing/2014/main" id="{FE67976B-DD26-4271-B8E6-66BAD44CB0B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sp>
        <p:nvSpPr>
          <p:cNvPr id="6" name="TextBox 5">
            <a:extLst>
              <a:ext uri="{FF2B5EF4-FFF2-40B4-BE49-F238E27FC236}">
                <a16:creationId xmlns:a16="http://schemas.microsoft.com/office/drawing/2014/main" id="{A3A018D1-286C-457D-A87F-8EB66F12A7C5}"/>
              </a:ext>
            </a:extLst>
          </p:cNvPr>
          <p:cNvSpPr txBox="1">
            <a:spLocks noChangeArrowheads="1"/>
          </p:cNvSpPr>
          <p:nvPr userDrawn="1"/>
        </p:nvSpPr>
        <p:spPr bwMode="auto">
          <a:xfrm>
            <a:off x="7348538" y="6357938"/>
            <a:ext cx="1055687" cy="246062"/>
          </a:xfrm>
          <a:prstGeom prst="rect">
            <a:avLst/>
          </a:prstGeom>
          <a:noFill/>
          <a:ln>
            <a:noFill/>
          </a:ln>
        </p:spPr>
        <p:txBody>
          <a:bodyPr wrap="none">
            <a:spAutoFit/>
          </a:bodyPr>
          <a:lstStyle>
            <a:lvl1pPr eaLnBrk="0" hangingPunct="0">
              <a:defRPr sz="2400">
                <a:solidFill>
                  <a:schemeClr val="tx1"/>
                </a:solidFill>
                <a:latin typeface="Arial" charset="0"/>
                <a:ea typeface="ヒラギノ角ゴ Pro W3" pitchFamily="16" charset="-128"/>
              </a:defRPr>
            </a:lvl1pPr>
            <a:lvl2pPr marL="742950" indent="-285750" eaLnBrk="0" hangingPunct="0">
              <a:defRPr sz="2400">
                <a:solidFill>
                  <a:schemeClr val="tx1"/>
                </a:solidFill>
                <a:latin typeface="Arial" charset="0"/>
                <a:ea typeface="ヒラギノ角ゴ Pro W3" pitchFamily="16" charset="-128"/>
              </a:defRPr>
            </a:lvl2pPr>
            <a:lvl3pPr marL="1143000" indent="-228600" eaLnBrk="0" hangingPunct="0">
              <a:defRPr sz="2400">
                <a:solidFill>
                  <a:schemeClr val="tx1"/>
                </a:solidFill>
                <a:latin typeface="Arial" charset="0"/>
                <a:ea typeface="ヒラギノ角ゴ Pro W3" pitchFamily="16" charset="-128"/>
              </a:defRPr>
            </a:lvl3pPr>
            <a:lvl4pPr marL="1600200" indent="-228600" eaLnBrk="0" hangingPunct="0">
              <a:defRPr sz="2400">
                <a:solidFill>
                  <a:schemeClr val="tx1"/>
                </a:solidFill>
                <a:latin typeface="Arial" charset="0"/>
                <a:ea typeface="ヒラギノ角ゴ Pro W3" pitchFamily="16" charset="-128"/>
              </a:defRPr>
            </a:lvl4pPr>
            <a:lvl5pPr marL="2057400" indent="-228600" eaLnBrk="0" hangingPunct="0">
              <a:defRPr sz="2400">
                <a:solidFill>
                  <a:schemeClr val="tx1"/>
                </a:solidFill>
                <a:latin typeface="Arial"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16" charset="-128"/>
              </a:defRPr>
            </a:lvl9pPr>
          </a:lstStyle>
          <a:p>
            <a:pPr eaLnBrk="1" hangingPunct="1">
              <a:defRPr/>
            </a:pPr>
            <a:r>
              <a:rPr lang="en-GB" sz="1000">
                <a:solidFill>
                  <a:schemeClr val="bg1"/>
                </a:solidFill>
                <a:cs typeface="+mn-cs"/>
              </a:rPr>
              <a:t>LN Confidential</a:t>
            </a:r>
          </a:p>
        </p:txBody>
      </p:sp>
      <p:sp>
        <p:nvSpPr>
          <p:cNvPr id="2" name="Title 1"/>
          <p:cNvSpPr>
            <a:spLocks noGrp="1"/>
          </p:cNvSpPr>
          <p:nvPr>
            <p:ph type="ctrTitle"/>
          </p:nvPr>
        </p:nvSpPr>
        <p:spPr>
          <a:xfrm>
            <a:off x="280939" y="2909792"/>
            <a:ext cx="3306475" cy="1470025"/>
          </a:xfrm>
        </p:spPr>
        <p:txBody>
          <a:bodyPr>
            <a:normAutofit/>
          </a:bodyPr>
          <a:lstStyle>
            <a:lvl1pPr algn="r">
              <a:lnSpc>
                <a:spcPct val="80000"/>
              </a:lnSpc>
              <a:spcBef>
                <a:spcPts val="768"/>
              </a:spcBef>
              <a:defRPr sz="3200" b="1">
                <a:solidFill>
                  <a:schemeClr val="tx1"/>
                </a:solidFill>
              </a:defRPr>
            </a:lvl1pPr>
          </a:lstStyle>
          <a:p>
            <a:r>
              <a:rPr lang="en-US"/>
              <a:t>Click to edit Master title style</a:t>
            </a:r>
            <a:endParaRPr lang="en-GB" dirty="0"/>
          </a:p>
        </p:txBody>
      </p:sp>
      <p:sp>
        <p:nvSpPr>
          <p:cNvPr id="3" name="Subtitle 2"/>
          <p:cNvSpPr>
            <a:spLocks noGrp="1"/>
          </p:cNvSpPr>
          <p:nvPr>
            <p:ph type="subTitle" idx="1"/>
          </p:nvPr>
        </p:nvSpPr>
        <p:spPr>
          <a:xfrm>
            <a:off x="3526092" y="4107420"/>
            <a:ext cx="4423284" cy="1155696"/>
          </a:xfrm>
        </p:spPr>
        <p:txBody>
          <a:bodyPr>
            <a:normAutofit/>
          </a:bodyPr>
          <a:lstStyle>
            <a:lvl1pPr marL="0" indent="0" algn="l">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19A56A75-A043-45FA-8E5A-9D91E2834B09}"/>
              </a:ext>
            </a:extLst>
          </p:cNvPr>
          <p:cNvSpPr>
            <a:spLocks noGrp="1"/>
          </p:cNvSpPr>
          <p:nvPr>
            <p:ph type="sldNum" sz="quarter" idx="10"/>
          </p:nvPr>
        </p:nvSpPr>
        <p:spPr/>
        <p:txBody>
          <a:bodyPr/>
          <a:lstStyle>
            <a:lvl1pPr>
              <a:defRPr/>
            </a:lvl1pPr>
          </a:lstStyle>
          <a:p>
            <a:pPr>
              <a:defRPr/>
            </a:pPr>
            <a:fld id="{0B78259A-F6E2-42B0-9697-C6D948E879FD}" type="slidenum">
              <a:rPr lang="en-GB" altLang="en-US"/>
              <a:pPr>
                <a:defRPr/>
              </a:pPr>
              <a:t>‹#›</a:t>
            </a:fld>
            <a:endParaRPr lang="en-GB" altLang="en-US"/>
          </a:p>
        </p:txBody>
      </p:sp>
    </p:spTree>
    <p:extLst>
      <p:ext uri="{BB962C8B-B14F-4D97-AF65-F5344CB8AC3E}">
        <p14:creationId xmlns:p14="http://schemas.microsoft.com/office/powerpoint/2010/main" val="30842796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11" name="Title 1"/>
          <p:cNvSpPr>
            <a:spLocks noGrp="1"/>
          </p:cNvSpPr>
          <p:nvPr>
            <p:ph type="title"/>
          </p:nvPr>
        </p:nvSpPr>
        <p:spPr>
          <a:xfrm>
            <a:off x="248472" y="719999"/>
            <a:ext cx="3228153" cy="4961733"/>
          </a:xfrm>
          <a:prstGeom prst="rect">
            <a:avLst/>
          </a:prstGeom>
        </p:spPr>
        <p:txBody>
          <a:bodyPr lIns="0" tIns="0" rIns="108000" bIns="0"/>
          <a:lstStyle>
            <a:lvl1pPr algn="r">
              <a:defRPr sz="3600" cap="all">
                <a:solidFill>
                  <a:schemeClr val="accent4"/>
                </a:solidFill>
              </a:defRPr>
            </a:lvl1pPr>
          </a:lstStyle>
          <a:p>
            <a:r>
              <a:rPr lang="en-US"/>
              <a:t>Click to edit Master title style</a:t>
            </a:r>
          </a:p>
        </p:txBody>
      </p:sp>
    </p:spTree>
    <p:extLst>
      <p:ext uri="{BB962C8B-B14F-4D97-AF65-F5344CB8AC3E}">
        <p14:creationId xmlns:p14="http://schemas.microsoft.com/office/powerpoint/2010/main" val="847130237"/>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Content slide 1 column">
    <p:spTree>
      <p:nvGrpSpPr>
        <p:cNvPr id="1" name=""/>
        <p:cNvGrpSpPr/>
        <p:nvPr/>
      </p:nvGrpSpPr>
      <p:grpSpPr>
        <a:xfrm>
          <a:off x="0" y="0"/>
          <a:ext cx="0" cy="0"/>
          <a:chOff x="0" y="0"/>
          <a:chExt cx="0" cy="0"/>
        </a:xfrm>
      </p:grpSpPr>
      <p:sp>
        <p:nvSpPr>
          <p:cNvPr id="15" name="Title 1"/>
          <p:cNvSpPr>
            <a:spLocks noGrp="1"/>
          </p:cNvSpPr>
          <p:nvPr>
            <p:ph type="title"/>
          </p:nvPr>
        </p:nvSpPr>
        <p:spPr>
          <a:xfrm>
            <a:off x="630000" y="450000"/>
            <a:ext cx="8100000" cy="792000"/>
          </a:xfrm>
          <a:prstGeom prst="rect">
            <a:avLst/>
          </a:prstGeom>
        </p:spPr>
        <p:txBody>
          <a:bodyPr lIns="0" tIns="0" rIns="0" bIns="0" anchor="t">
            <a:noAutofit/>
          </a:bodyPr>
          <a:lstStyle>
            <a:lvl1pPr algn="l">
              <a:defRPr sz="2800" b="0" cap="all" baseline="0">
                <a:solidFill>
                  <a:schemeClr val="accent1"/>
                </a:solidFill>
              </a:defRPr>
            </a:lvl1pPr>
          </a:lstStyle>
          <a:p>
            <a:r>
              <a:rPr lang="en-US"/>
              <a:t>Click to edit Master title style</a:t>
            </a:r>
            <a:endParaRPr lang="en-GB" dirty="0"/>
          </a:p>
        </p:txBody>
      </p:sp>
      <p:sp>
        <p:nvSpPr>
          <p:cNvPr id="16" name="Content Placeholder 2"/>
          <p:cNvSpPr>
            <a:spLocks noGrp="1"/>
          </p:cNvSpPr>
          <p:nvPr>
            <p:ph idx="1"/>
          </p:nvPr>
        </p:nvSpPr>
        <p:spPr>
          <a:xfrm>
            <a:off x="630000" y="1440000"/>
            <a:ext cx="8100000" cy="4320000"/>
          </a:xfrm>
          <a:prstGeom prst="rect">
            <a:avLst/>
          </a:prstGeom>
        </p:spPr>
        <p:txBody>
          <a:bodyPr lIns="0" tIns="0" rIns="0" bIns="0" spcCol="180000">
            <a:noAutofit/>
          </a:bodyPr>
          <a:lstStyle>
            <a:lvl1pPr marL="0" indent="-180000">
              <a:lnSpc>
                <a:spcPts val="2200"/>
              </a:lnSpc>
              <a:spcBef>
                <a:spcPts val="0"/>
              </a:spcBef>
              <a:spcAft>
                <a:spcPts val="600"/>
              </a:spcAft>
              <a:buClr>
                <a:schemeClr val="accent4"/>
              </a:buClr>
              <a:buSzPct val="80000"/>
              <a:buFont typeface="Lucida Grande"/>
              <a:buNone/>
              <a:defRPr sz="1800" b="0" i="0" baseline="0">
                <a:solidFill>
                  <a:schemeClr val="accent3"/>
                </a:solidFill>
              </a:defRPr>
            </a:lvl1pPr>
            <a:lvl2pPr marL="540000" indent="-180000">
              <a:lnSpc>
                <a:spcPts val="2200"/>
              </a:lnSpc>
              <a:spcBef>
                <a:spcPts val="0"/>
              </a:spcBef>
              <a:spcAft>
                <a:spcPts val="600"/>
              </a:spcAft>
              <a:buClr>
                <a:schemeClr val="accent4"/>
              </a:buClr>
              <a:buFont typeface="Lucida Grande"/>
              <a:buChar char="&gt;"/>
              <a:defRPr sz="1800" b="0" i="0" baseline="0">
                <a:solidFill>
                  <a:schemeClr val="accent3"/>
                </a:solidFill>
              </a:defRPr>
            </a:lvl2pPr>
            <a:lvl3pPr marL="720000" marR="0" indent="-180000" algn="l" defTabSz="914400" rtl="0" eaLnBrk="1" fontAlgn="auto" latinLnBrk="0" hangingPunct="1">
              <a:lnSpc>
                <a:spcPts val="2200"/>
              </a:lnSpc>
              <a:spcBef>
                <a:spcPts val="0"/>
              </a:spcBef>
              <a:spcAft>
                <a:spcPts val="600"/>
              </a:spcAft>
              <a:buClr>
                <a:schemeClr val="accent4"/>
              </a:buClr>
              <a:buSzPct val="40000"/>
              <a:buFont typeface="Wingdings" charset="2"/>
              <a:buChar char=""/>
              <a:tabLst/>
              <a:defRPr sz="1800" b="0" i="0" baseline="0">
                <a:solidFill>
                  <a:schemeClr val="accent3"/>
                </a:solidFill>
              </a:defRPr>
            </a:lvl3pPr>
            <a:lvl4pPr marL="0" indent="0">
              <a:lnSpc>
                <a:spcPts val="2200"/>
              </a:lnSpc>
              <a:spcBef>
                <a:spcPts val="0"/>
              </a:spcBef>
              <a:spcAft>
                <a:spcPts val="600"/>
              </a:spcAft>
              <a:defRPr sz="1800" baseline="0"/>
            </a:lvl4pPr>
            <a:lvl5pPr marL="0" indent="0">
              <a:lnSpc>
                <a:spcPts val="2200"/>
              </a:lnSpc>
              <a:spcBef>
                <a:spcPts val="0"/>
              </a:spcBef>
              <a:spcAft>
                <a:spcPts val="600"/>
              </a:spcAft>
              <a:defRPr sz="1800" baseline="0"/>
            </a:lvl5pPr>
            <a:lvl6pPr marL="2286000" indent="0">
              <a:buNone/>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E9C682C4-A094-4264-A368-57280534D352}"/>
              </a:ext>
            </a:extLst>
          </p:cNvPr>
          <p:cNvSpPr>
            <a:spLocks noGrp="1"/>
          </p:cNvSpPr>
          <p:nvPr>
            <p:ph type="sldNum" sz="quarter" idx="10"/>
          </p:nvPr>
        </p:nvSpPr>
        <p:spPr>
          <a:xfrm>
            <a:off x="6707188" y="6275388"/>
            <a:ext cx="2133600" cy="365125"/>
          </a:xfrm>
        </p:spPr>
        <p:txBody>
          <a:bodyPr/>
          <a:lstStyle>
            <a:lvl1pPr>
              <a:defRPr sz="1000">
                <a:solidFill>
                  <a:schemeClr val="tx1"/>
                </a:solidFill>
              </a:defRPr>
            </a:lvl1pPr>
          </a:lstStyle>
          <a:p>
            <a:pPr>
              <a:defRPr/>
            </a:pPr>
            <a:fld id="{6EB2FE63-5D80-4464-8D58-1521D96E3776}" type="slidenum">
              <a:rPr lang="en-GB" altLang="en-US"/>
              <a:pPr>
                <a:defRPr/>
              </a:pPr>
              <a:t>‹#›</a:t>
            </a:fld>
            <a:endParaRPr lang="en-GB" altLang="en-US"/>
          </a:p>
        </p:txBody>
      </p:sp>
    </p:spTree>
    <p:extLst>
      <p:ext uri="{BB962C8B-B14F-4D97-AF65-F5344CB8AC3E}">
        <p14:creationId xmlns:p14="http://schemas.microsoft.com/office/powerpoint/2010/main" val="75263081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A43198-1BAF-4A0C-90AB-DF5B40092296}"/>
              </a:ext>
            </a:extLst>
          </p:cNvPr>
          <p:cNvSpPr/>
          <p:nvPr/>
        </p:nvSpPr>
        <p:spPr>
          <a:xfrm>
            <a:off x="0" y="0"/>
            <a:ext cx="9142413" cy="6858000"/>
          </a:xfrm>
          <a:prstGeom prst="rect">
            <a:avLst/>
          </a:prstGeom>
          <a:solidFill>
            <a:schemeClr val="accent5">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72000" rIns="72000" bIns="72000" anchor="ctr"/>
          <a:lstStyle/>
          <a:p>
            <a:pPr algn="ctr" eaLnBrk="1" fontAlgn="auto" hangingPunct="1">
              <a:spcBef>
                <a:spcPts val="0"/>
              </a:spcBef>
              <a:spcAft>
                <a:spcPts val="0"/>
              </a:spcAft>
              <a:defRPr/>
            </a:pPr>
            <a:endParaRPr lang="en-US">
              <a:solidFill>
                <a:srgbClr val="BEB58B"/>
              </a:solidFill>
            </a:endParaRPr>
          </a:p>
        </p:txBody>
      </p:sp>
      <p:sp>
        <p:nvSpPr>
          <p:cNvPr id="4" name="TextBox 3">
            <a:extLst>
              <a:ext uri="{FF2B5EF4-FFF2-40B4-BE49-F238E27FC236}">
                <a16:creationId xmlns:a16="http://schemas.microsoft.com/office/drawing/2014/main" id="{A5205882-3999-4A5F-8726-5043F1B93222}"/>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pic>
        <p:nvPicPr>
          <p:cNvPr id="5" name="Picture 4">
            <a:extLst>
              <a:ext uri="{FF2B5EF4-FFF2-40B4-BE49-F238E27FC236}">
                <a16:creationId xmlns:a16="http://schemas.microsoft.com/office/drawing/2014/main" id="{2662CA65-5960-4C4F-8DA7-084B3F60CFE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248472" y="719999"/>
            <a:ext cx="3228153" cy="4961733"/>
          </a:xfrm>
          <a:prstGeom prst="rect">
            <a:avLst/>
          </a:prstGeom>
        </p:spPr>
        <p:txBody>
          <a:bodyPr vert="horz" lIns="0" tIns="0" rIns="108000" bIns="0"/>
          <a:lstStyle>
            <a:lvl1pPr algn="r">
              <a:defRPr sz="3600" cap="all">
                <a:solidFill>
                  <a:schemeClr val="accent4"/>
                </a:solidFill>
              </a:defRPr>
            </a:lvl1pPr>
          </a:lstStyle>
          <a:p>
            <a:r>
              <a:rPr lang="en-US"/>
              <a:t>Click to edit Master title style</a:t>
            </a:r>
          </a:p>
        </p:txBody>
      </p:sp>
    </p:spTree>
    <p:extLst>
      <p:ext uri="{BB962C8B-B14F-4D97-AF65-F5344CB8AC3E}">
        <p14:creationId xmlns:p14="http://schemas.microsoft.com/office/powerpoint/2010/main" val="1458387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928BBF9-92ED-4EFF-A16B-0E0DE4FB0593}"/>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C1C98E4E-433B-48CF-8B0B-0910E379AC4F}"/>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1</a:t>
            </a:r>
          </a:p>
        </p:txBody>
      </p:sp>
      <p:pic>
        <p:nvPicPr>
          <p:cNvPr id="6" name="Picture 4">
            <a:extLst>
              <a:ext uri="{FF2B5EF4-FFF2-40B4-BE49-F238E27FC236}">
                <a16:creationId xmlns:a16="http://schemas.microsoft.com/office/drawing/2014/main" id="{908A1320-A557-46BC-89C1-96BB78730F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DCC5713E-7623-4C5C-8D5E-7DE8ED5091AD}"/>
              </a:ext>
            </a:extLst>
          </p:cNvPr>
          <p:cNvSpPr>
            <a:spLocks noGrp="1"/>
          </p:cNvSpPr>
          <p:nvPr>
            <p:ph type="sldNum" sz="quarter" idx="10"/>
          </p:nvPr>
        </p:nvSpPr>
        <p:spPr/>
        <p:txBody>
          <a:bodyPr/>
          <a:lstStyle>
            <a:lvl1pPr eaLnBrk="0" hangingPunct="0">
              <a:defRPr sz="1000" b="1"/>
            </a:lvl1pPr>
          </a:lstStyle>
          <a:p>
            <a:pPr>
              <a:defRPr/>
            </a:pPr>
            <a:fld id="{F8FD3AC5-BD93-4539-A066-7C1193CB436D}" type="slidenum">
              <a:rPr lang="en-GB" altLang="en-US"/>
              <a:pPr>
                <a:defRPr/>
              </a:pPr>
              <a:t>‹#›</a:t>
            </a:fld>
            <a:endParaRPr lang="en-GB" altLang="en-US"/>
          </a:p>
        </p:txBody>
      </p:sp>
    </p:spTree>
    <p:extLst>
      <p:ext uri="{BB962C8B-B14F-4D97-AF65-F5344CB8AC3E}">
        <p14:creationId xmlns:p14="http://schemas.microsoft.com/office/powerpoint/2010/main" val="22066207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1_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3670E02-5D8F-47E8-B444-95B11A03784E}"/>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31BD9BB4-CF34-4D9F-A736-605EFFA9CD89}"/>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2</a:t>
            </a:r>
          </a:p>
        </p:txBody>
      </p:sp>
      <p:pic>
        <p:nvPicPr>
          <p:cNvPr id="6" name="Picture 4">
            <a:extLst>
              <a:ext uri="{FF2B5EF4-FFF2-40B4-BE49-F238E27FC236}">
                <a16:creationId xmlns:a16="http://schemas.microsoft.com/office/drawing/2014/main" id="{12374D14-D423-4570-9161-DD584F2F2C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4E43E93D-8DAF-402B-B434-432284C7F150}"/>
              </a:ext>
            </a:extLst>
          </p:cNvPr>
          <p:cNvSpPr>
            <a:spLocks noGrp="1"/>
          </p:cNvSpPr>
          <p:nvPr>
            <p:ph type="sldNum" sz="quarter" idx="10"/>
          </p:nvPr>
        </p:nvSpPr>
        <p:spPr/>
        <p:txBody>
          <a:bodyPr/>
          <a:lstStyle>
            <a:lvl1pPr eaLnBrk="0" hangingPunct="0">
              <a:defRPr sz="1000" b="1"/>
            </a:lvl1pPr>
          </a:lstStyle>
          <a:p>
            <a:pPr>
              <a:defRPr/>
            </a:pPr>
            <a:fld id="{1DC24C26-CAD3-4486-98D7-82446ACD7422}" type="slidenum">
              <a:rPr lang="en-GB" altLang="en-US"/>
              <a:pPr>
                <a:defRPr/>
              </a:pPr>
              <a:t>‹#›</a:t>
            </a:fld>
            <a:endParaRPr lang="en-GB" altLang="en-US"/>
          </a:p>
        </p:txBody>
      </p:sp>
    </p:spTree>
    <p:extLst>
      <p:ext uri="{BB962C8B-B14F-4D97-AF65-F5344CB8AC3E}">
        <p14:creationId xmlns:p14="http://schemas.microsoft.com/office/powerpoint/2010/main" val="35167773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2_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CC406C-B0F7-4725-9485-F3CDB45ADE4E}"/>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0FE7EFDC-8FCA-4F33-9F75-62B9EF9FAD5C}"/>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3</a:t>
            </a:r>
          </a:p>
        </p:txBody>
      </p:sp>
      <p:pic>
        <p:nvPicPr>
          <p:cNvPr id="6" name="Picture 4">
            <a:extLst>
              <a:ext uri="{FF2B5EF4-FFF2-40B4-BE49-F238E27FC236}">
                <a16:creationId xmlns:a16="http://schemas.microsoft.com/office/drawing/2014/main" id="{63190559-8ABE-4491-884D-9BA013ABBC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CC26BE66-8ED2-4582-937F-C389837C9D01}"/>
              </a:ext>
            </a:extLst>
          </p:cNvPr>
          <p:cNvSpPr>
            <a:spLocks noGrp="1"/>
          </p:cNvSpPr>
          <p:nvPr>
            <p:ph type="sldNum" sz="quarter" idx="10"/>
          </p:nvPr>
        </p:nvSpPr>
        <p:spPr/>
        <p:txBody>
          <a:bodyPr/>
          <a:lstStyle>
            <a:lvl1pPr eaLnBrk="0" hangingPunct="0">
              <a:defRPr sz="1000" b="1"/>
            </a:lvl1pPr>
          </a:lstStyle>
          <a:p>
            <a:pPr>
              <a:defRPr/>
            </a:pPr>
            <a:fld id="{DB69413B-4F23-47F6-8877-D9C1E781BB31}" type="slidenum">
              <a:rPr lang="en-GB" altLang="en-US"/>
              <a:pPr>
                <a:defRPr/>
              </a:pPr>
              <a:t>‹#›</a:t>
            </a:fld>
            <a:endParaRPr lang="en-GB" altLang="en-US"/>
          </a:p>
        </p:txBody>
      </p:sp>
    </p:spTree>
    <p:extLst>
      <p:ext uri="{BB962C8B-B14F-4D97-AF65-F5344CB8AC3E}">
        <p14:creationId xmlns:p14="http://schemas.microsoft.com/office/powerpoint/2010/main" val="1359646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
            <a:extLst>
              <a:ext uri="{FF2B5EF4-FFF2-40B4-BE49-F238E27FC236}">
                <a16:creationId xmlns:a16="http://schemas.microsoft.com/office/drawing/2014/main" id="{16545EF2-7138-4B26-BCA5-9036D673930E}"/>
              </a:ext>
            </a:extLst>
          </p:cNvPr>
          <p:cNvSpPr>
            <a:spLocks noGrp="1" noChangeArrowheads="1"/>
          </p:cNvSpPr>
          <p:nvPr>
            <p:ph type="dt" sz="half" idx="10"/>
          </p:nvPr>
        </p:nvSpPr>
        <p:spPr/>
        <p:txBody>
          <a:bodyPr/>
          <a:lstStyle>
            <a:lvl1pPr>
              <a:defRPr/>
            </a:lvl1pPr>
          </a:lstStyle>
          <a:p>
            <a:pPr>
              <a:defRPr/>
            </a:pPr>
            <a:endParaRPr lang="en-GB"/>
          </a:p>
        </p:txBody>
      </p:sp>
    </p:spTree>
    <p:extLst>
      <p:ext uri="{BB962C8B-B14F-4D97-AF65-F5344CB8AC3E}">
        <p14:creationId xmlns:p14="http://schemas.microsoft.com/office/powerpoint/2010/main" val="10223478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3_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438AA41-41D2-41FE-92F5-8F226BD94E06}"/>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69C0F438-0DD0-499D-834E-7241A277933C}"/>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4</a:t>
            </a:r>
          </a:p>
        </p:txBody>
      </p:sp>
      <p:pic>
        <p:nvPicPr>
          <p:cNvPr id="6" name="Picture 4">
            <a:extLst>
              <a:ext uri="{FF2B5EF4-FFF2-40B4-BE49-F238E27FC236}">
                <a16:creationId xmlns:a16="http://schemas.microsoft.com/office/drawing/2014/main" id="{8BF39D82-E4DA-43E5-83A2-8670F7BBE9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8BC5FCE5-A591-4ED8-918E-5717011A1DC2}"/>
              </a:ext>
            </a:extLst>
          </p:cNvPr>
          <p:cNvSpPr>
            <a:spLocks noGrp="1"/>
          </p:cNvSpPr>
          <p:nvPr>
            <p:ph type="sldNum" sz="quarter" idx="10"/>
          </p:nvPr>
        </p:nvSpPr>
        <p:spPr/>
        <p:txBody>
          <a:bodyPr/>
          <a:lstStyle>
            <a:lvl1pPr eaLnBrk="0" hangingPunct="0">
              <a:defRPr sz="1000" b="1"/>
            </a:lvl1pPr>
          </a:lstStyle>
          <a:p>
            <a:pPr>
              <a:defRPr/>
            </a:pPr>
            <a:fld id="{D31B35CD-BE5E-439A-8BE8-48F029C666EC}" type="slidenum">
              <a:rPr lang="en-GB" altLang="en-US"/>
              <a:pPr>
                <a:defRPr/>
              </a:pPr>
              <a:t>‹#›</a:t>
            </a:fld>
            <a:endParaRPr lang="en-GB" altLang="en-US"/>
          </a:p>
        </p:txBody>
      </p:sp>
    </p:spTree>
    <p:extLst>
      <p:ext uri="{BB962C8B-B14F-4D97-AF65-F5344CB8AC3E}">
        <p14:creationId xmlns:p14="http://schemas.microsoft.com/office/powerpoint/2010/main" val="32498690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4_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729107-328C-4265-92E0-7C1B9D5D690F}"/>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4B692FCB-884E-47EF-8A9A-CA00CBA29CCB}"/>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5</a:t>
            </a:r>
          </a:p>
        </p:txBody>
      </p:sp>
      <p:pic>
        <p:nvPicPr>
          <p:cNvPr id="6" name="Picture 4">
            <a:extLst>
              <a:ext uri="{FF2B5EF4-FFF2-40B4-BE49-F238E27FC236}">
                <a16:creationId xmlns:a16="http://schemas.microsoft.com/office/drawing/2014/main" id="{C8BA4DFD-FA21-432D-8C09-486212B5490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8693EB1D-E745-4F2C-8285-E331A993AD72}"/>
              </a:ext>
            </a:extLst>
          </p:cNvPr>
          <p:cNvSpPr>
            <a:spLocks noGrp="1"/>
          </p:cNvSpPr>
          <p:nvPr>
            <p:ph type="sldNum" sz="quarter" idx="10"/>
          </p:nvPr>
        </p:nvSpPr>
        <p:spPr/>
        <p:txBody>
          <a:bodyPr/>
          <a:lstStyle>
            <a:lvl1pPr eaLnBrk="0" hangingPunct="0">
              <a:defRPr sz="1000" b="1"/>
            </a:lvl1pPr>
          </a:lstStyle>
          <a:p>
            <a:pPr>
              <a:defRPr/>
            </a:pPr>
            <a:fld id="{9A246B9A-5E29-4E1E-8F02-411A93A45EB6}" type="slidenum">
              <a:rPr lang="en-GB" altLang="en-US"/>
              <a:pPr>
                <a:defRPr/>
              </a:pPr>
              <a:t>‹#›</a:t>
            </a:fld>
            <a:endParaRPr lang="en-GB" altLang="en-US"/>
          </a:p>
        </p:txBody>
      </p:sp>
    </p:spTree>
    <p:extLst>
      <p:ext uri="{BB962C8B-B14F-4D97-AF65-F5344CB8AC3E}">
        <p14:creationId xmlns:p14="http://schemas.microsoft.com/office/powerpoint/2010/main" val="39529067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5_Section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20D976-83BA-4EFF-8CF1-0A3F4B75308F}"/>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b="0">
                <a:solidFill>
                  <a:srgbClr val="FFFFFF"/>
                </a:solidFill>
              </a:rPr>
              <a:t>LN Confidential</a:t>
            </a:r>
          </a:p>
        </p:txBody>
      </p:sp>
      <p:sp>
        <p:nvSpPr>
          <p:cNvPr id="5" name="Title 3">
            <a:extLst>
              <a:ext uri="{FF2B5EF4-FFF2-40B4-BE49-F238E27FC236}">
                <a16:creationId xmlns:a16="http://schemas.microsoft.com/office/drawing/2014/main" id="{E497231F-DEB7-4AFD-B7D1-D9FB9382F54B}"/>
              </a:ext>
            </a:extLst>
          </p:cNvPr>
          <p:cNvSpPr txBox="1">
            <a:spLocks/>
          </p:cNvSpPr>
          <p:nvPr/>
        </p:nvSpPr>
        <p:spPr bwMode="auto">
          <a:xfrm>
            <a:off x="971550" y="1454150"/>
            <a:ext cx="2503488" cy="1446213"/>
          </a:xfrm>
          <a:prstGeom prst="rect">
            <a:avLst/>
          </a:prstGeom>
          <a:noFill/>
          <a:ln>
            <a:noFill/>
          </a:ln>
        </p:spPr>
        <p:txBody>
          <a:bodyPr wrap="none" lIns="0" tIns="0" rIns="0" bIns="0" anchor="b"/>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algn="r" eaLnBrk="1" hangingPunct="1">
              <a:lnSpc>
                <a:spcPts val="11500"/>
              </a:lnSpc>
              <a:defRPr/>
            </a:pPr>
            <a:r>
              <a:rPr lang="en-US" altLang="en-US" sz="11500">
                <a:solidFill>
                  <a:srgbClr val="A3C7D1"/>
                </a:solidFill>
              </a:rPr>
              <a:t>6</a:t>
            </a:r>
          </a:p>
        </p:txBody>
      </p:sp>
      <p:pic>
        <p:nvPicPr>
          <p:cNvPr id="6" name="Picture 4">
            <a:extLst>
              <a:ext uri="{FF2B5EF4-FFF2-40B4-BE49-F238E27FC236}">
                <a16:creationId xmlns:a16="http://schemas.microsoft.com/office/drawing/2014/main" id="{16966FD6-4650-41D8-A93E-D0DA1098668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98488" y="2909792"/>
            <a:ext cx="2878137" cy="1013097"/>
          </a:xfrm>
          <a:prstGeom prst="rect">
            <a:avLst/>
          </a:prstGeom>
        </p:spPr>
        <p:txBody>
          <a:bodyPr wrap="none" lIns="0" tIns="0" rIns="0" bIns="0" anchor="t" anchorCtr="0">
            <a:noAutofit/>
          </a:bodyPr>
          <a:lstStyle>
            <a:lvl1pPr algn="r">
              <a:lnSpc>
                <a:spcPct val="80000"/>
              </a:lnSpc>
              <a:spcBef>
                <a:spcPts val="768"/>
              </a:spcBef>
              <a:defRPr sz="3200" b="0">
                <a:solidFill>
                  <a:srgbClr val="3A7689"/>
                </a:solidFill>
              </a:defRPr>
            </a:lvl1pPr>
          </a:lstStyle>
          <a:p>
            <a:r>
              <a:rPr lang="en-US"/>
              <a:t>Click to edit Master title style</a:t>
            </a:r>
            <a:endParaRPr lang="en-GB" dirty="0"/>
          </a:p>
        </p:txBody>
      </p:sp>
      <p:sp>
        <p:nvSpPr>
          <p:cNvPr id="3" name="Subtitle 2"/>
          <p:cNvSpPr>
            <a:spLocks noGrp="1"/>
          </p:cNvSpPr>
          <p:nvPr>
            <p:ph type="subTitle" idx="1"/>
          </p:nvPr>
        </p:nvSpPr>
        <p:spPr>
          <a:xfrm>
            <a:off x="3476625" y="3662919"/>
            <a:ext cx="4423284" cy="1155696"/>
          </a:xfrm>
          <a:prstGeom prst="rect">
            <a:avLst/>
          </a:prstGeom>
        </p:spPr>
        <p:txBody>
          <a:bodyPr wrap="none" lIns="108000" tIns="180000" rIns="0" bIns="0">
            <a:noAutofit/>
          </a:bodyPr>
          <a:lstStyle>
            <a:lvl1pPr marL="0" indent="0" algn="l">
              <a:spcBef>
                <a:spcPts val="600"/>
              </a:spcBef>
              <a:buNone/>
              <a:defRPr sz="2400" baseline="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Slide Number Placeholder 5">
            <a:extLst>
              <a:ext uri="{FF2B5EF4-FFF2-40B4-BE49-F238E27FC236}">
                <a16:creationId xmlns:a16="http://schemas.microsoft.com/office/drawing/2014/main" id="{51D69131-6ADC-4542-BACE-E9329391E5B6}"/>
              </a:ext>
            </a:extLst>
          </p:cNvPr>
          <p:cNvSpPr>
            <a:spLocks noGrp="1"/>
          </p:cNvSpPr>
          <p:nvPr>
            <p:ph type="sldNum" sz="quarter" idx="10"/>
          </p:nvPr>
        </p:nvSpPr>
        <p:spPr/>
        <p:txBody>
          <a:bodyPr/>
          <a:lstStyle>
            <a:lvl1pPr eaLnBrk="0" hangingPunct="0">
              <a:defRPr sz="1000" b="1"/>
            </a:lvl1pPr>
          </a:lstStyle>
          <a:p>
            <a:pPr>
              <a:defRPr/>
            </a:pPr>
            <a:fld id="{54FE574D-E9CF-4A93-8908-FBA7E155603F}" type="slidenum">
              <a:rPr lang="en-GB" altLang="en-US"/>
              <a:pPr>
                <a:defRPr/>
              </a:pPr>
              <a:t>‹#›</a:t>
            </a:fld>
            <a:endParaRPr lang="en-GB" altLang="en-US"/>
          </a:p>
        </p:txBody>
      </p:sp>
    </p:spTree>
    <p:extLst>
      <p:ext uri="{BB962C8B-B14F-4D97-AF65-F5344CB8AC3E}">
        <p14:creationId xmlns:p14="http://schemas.microsoft.com/office/powerpoint/2010/main" val="7072462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slide 1 colum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2C39707-E861-4FF9-8D36-206270C4E59B}"/>
              </a:ext>
            </a:extLst>
          </p:cNvPr>
          <p:cNvCxnSpPr/>
          <p:nvPr/>
        </p:nvCxnSpPr>
        <p:spPr>
          <a:xfrm>
            <a:off x="465138" y="1260475"/>
            <a:ext cx="8459787"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6" name="Picture 4">
            <a:extLst>
              <a:ext uri="{FF2B5EF4-FFF2-40B4-BE49-F238E27FC236}">
                <a16:creationId xmlns:a16="http://schemas.microsoft.com/office/drawing/2014/main" id="{6F69426F-5239-4E91-92BA-EFFEB7BF7B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p:cNvSpPr>
            <a:spLocks noGrp="1"/>
          </p:cNvSpPr>
          <p:nvPr>
            <p:ph type="title"/>
          </p:nvPr>
        </p:nvSpPr>
        <p:spPr>
          <a:xfrm>
            <a:off x="630000" y="450000"/>
            <a:ext cx="8100000" cy="792000"/>
          </a:xfrm>
          <a:prstGeom prst="rect">
            <a:avLst/>
          </a:prstGeom>
        </p:spPr>
        <p:txBody>
          <a:bodyPr lIns="0" tIns="0" rIns="0" bIns="0" anchor="t" anchorCtr="0">
            <a:noAutofit/>
          </a:bodyPr>
          <a:lstStyle>
            <a:lvl1pPr algn="l">
              <a:defRPr sz="2800" b="0" cap="all" baseline="0">
                <a:solidFill>
                  <a:schemeClr val="accent1"/>
                </a:solidFill>
              </a:defRPr>
            </a:lvl1pPr>
          </a:lstStyle>
          <a:p>
            <a:r>
              <a:rPr lang="en-US"/>
              <a:t>Click to edit Master title style</a:t>
            </a:r>
            <a:endParaRPr lang="en-GB" dirty="0"/>
          </a:p>
        </p:txBody>
      </p:sp>
      <p:sp>
        <p:nvSpPr>
          <p:cNvPr id="16" name="Content Placeholder 2"/>
          <p:cNvSpPr>
            <a:spLocks noGrp="1"/>
          </p:cNvSpPr>
          <p:nvPr>
            <p:ph idx="1"/>
          </p:nvPr>
        </p:nvSpPr>
        <p:spPr>
          <a:xfrm>
            <a:off x="630000" y="1440000"/>
            <a:ext cx="8100000" cy="4320000"/>
          </a:xfrm>
          <a:prstGeom prst="rect">
            <a:avLst/>
          </a:prstGeom>
        </p:spPr>
        <p:txBody>
          <a:bodyPr lIns="0" tIns="0" rIns="0" bIns="0" numCol="1" spcCol="180000">
            <a:noAutofit/>
          </a:bodyPr>
          <a:lstStyle>
            <a:lvl1pPr marL="0" indent="-180000">
              <a:lnSpc>
                <a:spcPts val="2200"/>
              </a:lnSpc>
              <a:spcBef>
                <a:spcPts val="0"/>
              </a:spcBef>
              <a:spcAft>
                <a:spcPts val="600"/>
              </a:spcAft>
              <a:buClr>
                <a:schemeClr val="accent4"/>
              </a:buClr>
              <a:buSzPct val="80000"/>
              <a:buFont typeface="Lucida Grande"/>
              <a:buNone/>
              <a:defRPr sz="1800" b="0" i="0" baseline="0">
                <a:solidFill>
                  <a:schemeClr val="accent3"/>
                </a:solidFill>
              </a:defRPr>
            </a:lvl1pPr>
            <a:lvl2pPr marL="540000" indent="-180000">
              <a:lnSpc>
                <a:spcPts val="2200"/>
              </a:lnSpc>
              <a:spcBef>
                <a:spcPts val="0"/>
              </a:spcBef>
              <a:spcAft>
                <a:spcPts val="600"/>
              </a:spcAft>
              <a:buClr>
                <a:schemeClr val="accent4"/>
              </a:buClr>
              <a:buFont typeface="Lucida Grande"/>
              <a:buChar char="&gt;"/>
              <a:defRPr sz="1800" b="0" i="0" baseline="0">
                <a:solidFill>
                  <a:schemeClr val="accent3"/>
                </a:solidFill>
              </a:defRPr>
            </a:lvl2pPr>
            <a:lvl3pPr marL="720000" marR="0" indent="-180000" algn="l" defTabSz="914400" rtl="0" eaLnBrk="1" fontAlgn="auto" latinLnBrk="0" hangingPunct="1">
              <a:lnSpc>
                <a:spcPts val="2200"/>
              </a:lnSpc>
              <a:spcBef>
                <a:spcPts val="0"/>
              </a:spcBef>
              <a:spcAft>
                <a:spcPts val="600"/>
              </a:spcAft>
              <a:buClr>
                <a:schemeClr val="accent4"/>
              </a:buClr>
              <a:buSzPct val="40000"/>
              <a:buFont typeface="Wingdings" charset="2"/>
              <a:buChar char=""/>
              <a:tabLst/>
              <a:defRPr sz="1800" b="0" i="0" baseline="0">
                <a:solidFill>
                  <a:schemeClr val="accent3"/>
                </a:solidFill>
              </a:defRPr>
            </a:lvl3pPr>
            <a:lvl4pPr marL="0" indent="0">
              <a:lnSpc>
                <a:spcPts val="2200"/>
              </a:lnSpc>
              <a:spcBef>
                <a:spcPts val="0"/>
              </a:spcBef>
              <a:spcAft>
                <a:spcPts val="600"/>
              </a:spcAft>
              <a:defRPr sz="1800" baseline="0"/>
            </a:lvl4pPr>
            <a:lvl5pPr marL="0" indent="0">
              <a:lnSpc>
                <a:spcPts val="2200"/>
              </a:lnSpc>
              <a:spcBef>
                <a:spcPts val="0"/>
              </a:spcBef>
              <a:spcAft>
                <a:spcPts val="600"/>
              </a:spcAft>
              <a:defRPr sz="1800" baseline="0"/>
            </a:lvl5pPr>
            <a:lvl6pPr marL="2286000" indent="0">
              <a:buNone/>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a:extLst>
              <a:ext uri="{FF2B5EF4-FFF2-40B4-BE49-F238E27FC236}">
                <a16:creationId xmlns:a16="http://schemas.microsoft.com/office/drawing/2014/main" id="{30860349-B4A5-4F8D-BFD6-4C47BFCEB0EF}"/>
              </a:ext>
            </a:extLst>
          </p:cNvPr>
          <p:cNvSpPr>
            <a:spLocks noGrp="1"/>
          </p:cNvSpPr>
          <p:nvPr>
            <p:ph type="sldNum" sz="quarter" idx="10"/>
          </p:nvPr>
        </p:nvSpPr>
        <p:spPr>
          <a:xfrm>
            <a:off x="6707188" y="6275388"/>
            <a:ext cx="2133600" cy="365125"/>
          </a:xfrm>
        </p:spPr>
        <p:txBody>
          <a:bodyPr/>
          <a:lstStyle>
            <a:lvl1pPr eaLnBrk="0" hangingPunct="0">
              <a:defRPr sz="1000" b="1">
                <a:solidFill>
                  <a:srgbClr val="000000"/>
                </a:solidFill>
              </a:defRPr>
            </a:lvl1pPr>
          </a:lstStyle>
          <a:p>
            <a:pPr>
              <a:defRPr/>
            </a:pPr>
            <a:fld id="{FA35AFA7-6604-429C-8617-82D1C98E5FFA}" type="slidenum">
              <a:rPr lang="en-GB" altLang="en-US"/>
              <a:pPr>
                <a:defRPr/>
              </a:pPr>
              <a:t>‹#›</a:t>
            </a:fld>
            <a:endParaRPr lang="en-GB" altLang="en-US"/>
          </a:p>
        </p:txBody>
      </p:sp>
    </p:spTree>
    <p:extLst>
      <p:ext uri="{BB962C8B-B14F-4D97-AF65-F5344CB8AC3E}">
        <p14:creationId xmlns:p14="http://schemas.microsoft.com/office/powerpoint/2010/main" val="3741403164"/>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slide 2 columns">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458EA587-7885-43EE-ACD4-72956BC67EB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a:extLst>
              <a:ext uri="{FF2B5EF4-FFF2-40B4-BE49-F238E27FC236}">
                <a16:creationId xmlns:a16="http://schemas.microsoft.com/office/drawing/2014/main" id="{0C18BA09-40A2-4B2C-8F0B-D097ECABAE57}"/>
              </a:ext>
            </a:extLst>
          </p:cNvPr>
          <p:cNvCxnSpPr/>
          <p:nvPr/>
        </p:nvCxnSpPr>
        <p:spPr>
          <a:xfrm>
            <a:off x="465138" y="1260475"/>
            <a:ext cx="8459787"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630000" y="450000"/>
            <a:ext cx="8100000" cy="792000"/>
          </a:xfrm>
          <a:prstGeom prst="rect">
            <a:avLst/>
          </a:prstGeom>
        </p:spPr>
        <p:txBody>
          <a:bodyPr lIns="0" tIns="0" rIns="0" bIns="0" anchor="t" anchorCtr="0">
            <a:noAutofit/>
          </a:bodyPr>
          <a:lstStyle>
            <a:lvl1pPr algn="l">
              <a:defRPr sz="2800" b="0" cap="all" baseline="0">
                <a:solidFill>
                  <a:schemeClr val="accent1"/>
                </a:solidFill>
              </a:defRPr>
            </a:lvl1pPr>
          </a:lstStyle>
          <a:p>
            <a:r>
              <a:rPr lang="en-US"/>
              <a:t>Click to edit Master title style</a:t>
            </a:r>
            <a:endParaRPr lang="en-GB" dirty="0"/>
          </a:p>
        </p:txBody>
      </p:sp>
      <p:sp>
        <p:nvSpPr>
          <p:cNvPr id="16" name="Content Placeholder 2"/>
          <p:cNvSpPr>
            <a:spLocks noGrp="1"/>
          </p:cNvSpPr>
          <p:nvPr>
            <p:ph idx="1"/>
          </p:nvPr>
        </p:nvSpPr>
        <p:spPr>
          <a:xfrm>
            <a:off x="630000" y="1440000"/>
            <a:ext cx="8100000" cy="4320000"/>
          </a:xfrm>
          <a:prstGeom prst="rect">
            <a:avLst/>
          </a:prstGeom>
        </p:spPr>
        <p:txBody>
          <a:bodyPr lIns="0" tIns="0" rIns="0" bIns="0" numCol="2" spcCol="180000">
            <a:noAutofit/>
          </a:bodyPr>
          <a:lstStyle>
            <a:lvl1pPr marL="0" indent="-180000">
              <a:lnSpc>
                <a:spcPts val="2200"/>
              </a:lnSpc>
              <a:spcBef>
                <a:spcPts val="0"/>
              </a:spcBef>
              <a:spcAft>
                <a:spcPts val="600"/>
              </a:spcAft>
              <a:buClr>
                <a:schemeClr val="accent4"/>
              </a:buClr>
              <a:buSzPct val="80000"/>
              <a:buFont typeface="Lucida Grande"/>
              <a:buNone/>
              <a:defRPr sz="1800" b="0" i="0" baseline="0">
                <a:solidFill>
                  <a:schemeClr val="accent3"/>
                </a:solidFill>
              </a:defRPr>
            </a:lvl1pPr>
            <a:lvl2pPr marL="540000" indent="-180000">
              <a:lnSpc>
                <a:spcPts val="2200"/>
              </a:lnSpc>
              <a:spcBef>
                <a:spcPts val="0"/>
              </a:spcBef>
              <a:spcAft>
                <a:spcPts val="600"/>
              </a:spcAft>
              <a:buClr>
                <a:schemeClr val="accent4"/>
              </a:buClr>
              <a:buFont typeface="Lucida Grande"/>
              <a:buChar char="&gt;"/>
              <a:defRPr sz="1800" b="0" i="0" baseline="0">
                <a:solidFill>
                  <a:schemeClr val="accent3"/>
                </a:solidFill>
              </a:defRPr>
            </a:lvl2pPr>
            <a:lvl3pPr marL="720000" marR="0" indent="-180000" algn="l" defTabSz="914400" rtl="0" eaLnBrk="1" fontAlgn="auto" latinLnBrk="0" hangingPunct="1">
              <a:lnSpc>
                <a:spcPts val="2200"/>
              </a:lnSpc>
              <a:spcBef>
                <a:spcPts val="0"/>
              </a:spcBef>
              <a:spcAft>
                <a:spcPts val="600"/>
              </a:spcAft>
              <a:buClr>
                <a:schemeClr val="accent4"/>
              </a:buClr>
              <a:buSzPct val="40000"/>
              <a:buFont typeface="Wingdings" charset="2"/>
              <a:buChar char=""/>
              <a:tabLst/>
              <a:defRPr sz="1800" b="0" i="0" baseline="0">
                <a:solidFill>
                  <a:schemeClr val="accent3"/>
                </a:solidFill>
              </a:defRPr>
            </a:lvl3pPr>
            <a:lvl4pPr marL="0" indent="0">
              <a:lnSpc>
                <a:spcPts val="2200"/>
              </a:lnSpc>
              <a:spcBef>
                <a:spcPts val="0"/>
              </a:spcBef>
              <a:spcAft>
                <a:spcPts val="600"/>
              </a:spcAft>
              <a:defRPr sz="1800" baseline="0"/>
            </a:lvl4pPr>
            <a:lvl5pPr marL="0" indent="0">
              <a:lnSpc>
                <a:spcPts val="2200"/>
              </a:lnSpc>
              <a:spcBef>
                <a:spcPts val="0"/>
              </a:spcBef>
              <a:spcAft>
                <a:spcPts val="600"/>
              </a:spcAft>
              <a:defRPr sz="1800" baseline="0"/>
            </a:lvl5pPr>
            <a:lvl6pPr marL="2286000" indent="0">
              <a:buNone/>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a:extLst>
              <a:ext uri="{FF2B5EF4-FFF2-40B4-BE49-F238E27FC236}">
                <a16:creationId xmlns:a16="http://schemas.microsoft.com/office/drawing/2014/main" id="{EC23A79C-52A0-44B0-830F-C375E3BD24BA}"/>
              </a:ext>
            </a:extLst>
          </p:cNvPr>
          <p:cNvSpPr>
            <a:spLocks noGrp="1"/>
          </p:cNvSpPr>
          <p:nvPr>
            <p:ph type="sldNum" sz="quarter" idx="10"/>
          </p:nvPr>
        </p:nvSpPr>
        <p:spPr>
          <a:xfrm>
            <a:off x="6707188" y="6275388"/>
            <a:ext cx="2133600" cy="365125"/>
          </a:xfrm>
        </p:spPr>
        <p:txBody>
          <a:bodyPr/>
          <a:lstStyle>
            <a:lvl1pPr eaLnBrk="0" hangingPunct="0">
              <a:defRPr sz="1000" b="1">
                <a:solidFill>
                  <a:srgbClr val="000000"/>
                </a:solidFill>
              </a:defRPr>
            </a:lvl1pPr>
          </a:lstStyle>
          <a:p>
            <a:pPr>
              <a:defRPr/>
            </a:pPr>
            <a:fld id="{6A9595D1-831F-43C8-8AD6-8586C72F30C4}" type="slidenum">
              <a:rPr lang="en-GB" altLang="en-US"/>
              <a:pPr>
                <a:defRPr/>
              </a:pPr>
              <a:t>‹#›</a:t>
            </a:fld>
            <a:endParaRPr lang="en-GB" altLang="en-US"/>
          </a:p>
        </p:txBody>
      </p:sp>
    </p:spTree>
    <p:extLst>
      <p:ext uri="{BB962C8B-B14F-4D97-AF65-F5344CB8AC3E}">
        <p14:creationId xmlns:p14="http://schemas.microsoft.com/office/powerpoint/2010/main" val="11543375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ntent slide 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7E23920-C535-40F9-9D11-7C777ED28D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FC6F9AC5-6838-4216-B5A9-AD86A9BE8A1D}"/>
              </a:ext>
            </a:extLst>
          </p:cNvPr>
          <p:cNvCxnSpPr/>
          <p:nvPr/>
        </p:nvCxnSpPr>
        <p:spPr>
          <a:xfrm>
            <a:off x="465138" y="1260475"/>
            <a:ext cx="8459787"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630000" y="450000"/>
            <a:ext cx="8100000" cy="792000"/>
          </a:xfrm>
          <a:prstGeom prst="rect">
            <a:avLst/>
          </a:prstGeom>
        </p:spPr>
        <p:txBody>
          <a:bodyPr lIns="0" tIns="0" rIns="0" bIns="0" anchor="t" anchorCtr="0">
            <a:noAutofit/>
          </a:bodyPr>
          <a:lstStyle>
            <a:lvl1pPr algn="l">
              <a:defRPr sz="2800" b="0" cap="all" baseline="0">
                <a:solidFill>
                  <a:schemeClr val="accent1"/>
                </a:solidFill>
              </a:defRPr>
            </a:lvl1pPr>
          </a:lstStyle>
          <a:p>
            <a:r>
              <a:rPr lang="en-US"/>
              <a:t>Click to edit Master title style</a:t>
            </a:r>
            <a:endParaRPr lang="en-GB" dirty="0"/>
          </a:p>
        </p:txBody>
      </p:sp>
    </p:spTree>
    <p:extLst>
      <p:ext uri="{BB962C8B-B14F-4D97-AF65-F5344CB8AC3E}">
        <p14:creationId xmlns:p14="http://schemas.microsoft.com/office/powerpoint/2010/main" val="7879679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ontent slide blank">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5745ABD7-42C2-4447-9CAC-29CEDC8A151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3979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FF994D6-0A7B-48A3-96E3-FB59BADD39E0}"/>
              </a:ext>
            </a:extLst>
          </p:cNvPr>
          <p:cNvCxnSpPr/>
          <p:nvPr/>
        </p:nvCxnSpPr>
        <p:spPr>
          <a:xfrm>
            <a:off x="355600" y="862013"/>
            <a:ext cx="8369300"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pic>
        <p:nvPicPr>
          <p:cNvPr id="5" name="Picture 3">
            <a:extLst>
              <a:ext uri="{FF2B5EF4-FFF2-40B4-BE49-F238E27FC236}">
                <a16:creationId xmlns:a16="http://schemas.microsoft.com/office/drawing/2014/main" id="{05BD909B-64F5-44D5-B0CC-8264AC9DD0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3998" y="10257"/>
            <a:ext cx="8471362" cy="1143000"/>
          </a:xfrm>
          <a:prstGeom prst="rect">
            <a:avLst/>
          </a:prstGeom>
        </p:spPr>
        <p:txBody>
          <a:bodyPr>
            <a:normAutofit/>
          </a:bodyPr>
          <a:lstStyle>
            <a:lvl1pPr algn="l">
              <a:defRPr sz="2800">
                <a:solidFill>
                  <a:srgbClr val="ED1C24"/>
                </a:solidFill>
              </a:defRPr>
            </a:lvl1pPr>
          </a:lstStyle>
          <a:p>
            <a:r>
              <a:rPr lang="en-US"/>
              <a:t>Click to edit Master title style</a:t>
            </a:r>
            <a:endParaRPr lang="en-GB" dirty="0"/>
          </a:p>
        </p:txBody>
      </p:sp>
      <p:sp>
        <p:nvSpPr>
          <p:cNvPr id="3" name="Content Placeholder 2"/>
          <p:cNvSpPr>
            <a:spLocks noGrp="1"/>
          </p:cNvSpPr>
          <p:nvPr>
            <p:ph idx="1"/>
          </p:nvPr>
        </p:nvSpPr>
        <p:spPr>
          <a:xfrm>
            <a:off x="257920" y="1165870"/>
            <a:ext cx="8467439" cy="4434117"/>
          </a:xfrm>
          <a:prstGeom prst="rect">
            <a:avLst/>
          </a:prstGeom>
        </p:spPr>
        <p:txBody>
          <a:bodyPr>
            <a:normAutofit/>
          </a:bodyPr>
          <a:lstStyle>
            <a:lvl1pPr marL="180975" indent="-180975">
              <a:lnSpc>
                <a:spcPct val="150000"/>
              </a:lnSpc>
              <a:spcBef>
                <a:spcPts val="600"/>
              </a:spcBef>
              <a:buClr>
                <a:srgbClr val="3A7689"/>
              </a:buClr>
              <a:defRPr sz="1600"/>
            </a:lvl1pPr>
            <a:lvl2pPr marL="627063" indent="-169863">
              <a:lnSpc>
                <a:spcPct val="150000"/>
              </a:lnSpc>
              <a:spcBef>
                <a:spcPts val="300"/>
              </a:spcBef>
              <a:buClr>
                <a:srgbClr val="A3C7D1"/>
              </a:buClr>
              <a:defRPr sz="1400"/>
            </a:lvl2pPr>
            <a:lvl3pPr marL="1073150" indent="-158750">
              <a:defRPr sz="1400"/>
            </a:lvl3pPr>
            <a:lvl4pPr marL="1520825" indent="-149225">
              <a:defRPr sz="1400"/>
            </a:lvl4pPr>
            <a:lvl5pPr>
              <a:defRPr sz="1400"/>
            </a:lvl5pPr>
          </a:lstStyle>
          <a:p>
            <a:pPr lvl="0"/>
            <a:r>
              <a:rPr lang="en-US"/>
              <a:t>Click to edit Master text styles</a:t>
            </a:r>
          </a:p>
          <a:p>
            <a:pPr lvl="1"/>
            <a:r>
              <a:rPr lang="en-US"/>
              <a:t>Second level</a:t>
            </a:r>
          </a:p>
        </p:txBody>
      </p:sp>
      <p:sp>
        <p:nvSpPr>
          <p:cNvPr id="7" name="Slide Number Placeholder 5">
            <a:extLst>
              <a:ext uri="{FF2B5EF4-FFF2-40B4-BE49-F238E27FC236}">
                <a16:creationId xmlns:a16="http://schemas.microsoft.com/office/drawing/2014/main" id="{9A92F7A8-27F6-411C-ABA3-EE4E75645AA2}"/>
              </a:ext>
            </a:extLst>
          </p:cNvPr>
          <p:cNvSpPr>
            <a:spLocks noGrp="1"/>
          </p:cNvSpPr>
          <p:nvPr>
            <p:ph type="sldNum" sz="quarter" idx="10"/>
          </p:nvPr>
        </p:nvSpPr>
        <p:spPr/>
        <p:txBody>
          <a:bodyPr/>
          <a:lstStyle>
            <a:lvl1pPr>
              <a:defRPr/>
            </a:lvl1pPr>
          </a:lstStyle>
          <a:p>
            <a:pPr>
              <a:defRPr/>
            </a:pPr>
            <a:fld id="{4F9E559B-AB5C-45F2-8ADD-C0E26C71E0E3}" type="slidenum">
              <a:rPr lang="en-GB" altLang="en-US"/>
              <a:pPr>
                <a:defRPr/>
              </a:pPr>
              <a:t>‹#›</a:t>
            </a:fld>
            <a:endParaRPr lang="en-GB" altLang="en-US"/>
          </a:p>
        </p:txBody>
      </p:sp>
    </p:spTree>
    <p:extLst>
      <p:ext uri="{BB962C8B-B14F-4D97-AF65-F5344CB8AC3E}">
        <p14:creationId xmlns:p14="http://schemas.microsoft.com/office/powerpoint/2010/main" val="3767181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Content slide Title only">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3DCF09C-6733-4465-A561-FD410E4F37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809E87BF-D19F-4F15-9B0C-4F5508CC914C}"/>
              </a:ext>
            </a:extLst>
          </p:cNvPr>
          <p:cNvCxnSpPr/>
          <p:nvPr/>
        </p:nvCxnSpPr>
        <p:spPr>
          <a:xfrm>
            <a:off x="465138" y="1260475"/>
            <a:ext cx="8459787"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630000" y="450000"/>
            <a:ext cx="8100000" cy="792000"/>
          </a:xfrm>
          <a:prstGeom prst="rect">
            <a:avLst/>
          </a:prstGeom>
        </p:spPr>
        <p:txBody>
          <a:bodyPr lIns="0" tIns="0" rIns="0" bIns="0" anchor="t">
            <a:noAutofit/>
          </a:bodyPr>
          <a:lstStyle>
            <a:lvl1pPr algn="l">
              <a:defRPr sz="2800" b="0" cap="all" baseline="0">
                <a:solidFill>
                  <a:schemeClr val="accent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37B8F7BD-75A6-403A-A286-DEE8DA349D02}"/>
              </a:ext>
            </a:extLst>
          </p:cNvPr>
          <p:cNvSpPr>
            <a:spLocks noGrp="1"/>
          </p:cNvSpPr>
          <p:nvPr>
            <p:ph type="sldNum" sz="quarter" idx="10"/>
          </p:nvPr>
        </p:nvSpPr>
        <p:spPr>
          <a:xfrm>
            <a:off x="6707188" y="6275388"/>
            <a:ext cx="2133600" cy="365125"/>
          </a:xfrm>
        </p:spPr>
        <p:txBody>
          <a:bodyPr/>
          <a:lstStyle>
            <a:lvl1pPr>
              <a:defRPr sz="1000">
                <a:solidFill>
                  <a:schemeClr val="tx1"/>
                </a:solidFill>
              </a:defRPr>
            </a:lvl1pPr>
          </a:lstStyle>
          <a:p>
            <a:pPr>
              <a:defRPr/>
            </a:pPr>
            <a:fld id="{1B739876-F607-4033-BE6C-4A9AF5DD079A}" type="slidenum">
              <a:rPr lang="en-GB" altLang="en-US"/>
              <a:pPr>
                <a:defRPr/>
              </a:pPr>
              <a:t>‹#›</a:t>
            </a:fld>
            <a:endParaRPr lang="en-GB" altLang="en-US"/>
          </a:p>
        </p:txBody>
      </p:sp>
    </p:spTree>
    <p:extLst>
      <p:ext uri="{BB962C8B-B14F-4D97-AF65-F5344CB8AC3E}">
        <p14:creationId xmlns:p14="http://schemas.microsoft.com/office/powerpoint/2010/main" val="71218517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0CC63F-8F74-4FB8-AD25-FE3FBF95776B}"/>
              </a:ext>
            </a:extLst>
          </p:cNvPr>
          <p:cNvSpPr/>
          <p:nvPr userDrawn="1"/>
        </p:nvSpPr>
        <p:spPr>
          <a:xfrm>
            <a:off x="0" y="0"/>
            <a:ext cx="9144000" cy="6858000"/>
          </a:xfrm>
          <a:prstGeom prst="rect">
            <a:avLst/>
          </a:prstGeom>
          <a:solidFill>
            <a:srgbClr val="ED1C24"/>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solidFill>
                <a:prstClr val="white"/>
              </a:solidFill>
            </a:endParaRPr>
          </a:p>
        </p:txBody>
      </p:sp>
      <p:pic>
        <p:nvPicPr>
          <p:cNvPr id="5" name="Picture 7">
            <a:extLst>
              <a:ext uri="{FF2B5EF4-FFF2-40B4-BE49-F238E27FC236}">
                <a16:creationId xmlns:a16="http://schemas.microsoft.com/office/drawing/2014/main" id="{54F8AEFF-3F02-460B-B3CD-8EF4771DE3F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sp>
        <p:nvSpPr>
          <p:cNvPr id="2" name="Title 1"/>
          <p:cNvSpPr>
            <a:spLocks noGrp="1"/>
          </p:cNvSpPr>
          <p:nvPr>
            <p:ph type="ctrTitle"/>
          </p:nvPr>
        </p:nvSpPr>
        <p:spPr>
          <a:xfrm>
            <a:off x="280939" y="2909792"/>
            <a:ext cx="3306475" cy="1470025"/>
          </a:xfrm>
        </p:spPr>
        <p:txBody>
          <a:bodyPr>
            <a:normAutofit/>
          </a:bodyPr>
          <a:lstStyle>
            <a:lvl1pPr algn="r">
              <a:lnSpc>
                <a:spcPct val="80000"/>
              </a:lnSpc>
              <a:spcBef>
                <a:spcPts val="768"/>
              </a:spcBef>
              <a:defRPr sz="3200" b="1">
                <a:solidFill>
                  <a:schemeClr val="tx1"/>
                </a:solidFill>
              </a:defRPr>
            </a:lvl1pPr>
          </a:lstStyle>
          <a:p>
            <a:r>
              <a:rPr lang="en-US"/>
              <a:t>Click to edit Master title style</a:t>
            </a:r>
            <a:endParaRPr lang="en-GB" dirty="0"/>
          </a:p>
        </p:txBody>
      </p:sp>
      <p:sp>
        <p:nvSpPr>
          <p:cNvPr id="3" name="Subtitle 2"/>
          <p:cNvSpPr>
            <a:spLocks noGrp="1"/>
          </p:cNvSpPr>
          <p:nvPr>
            <p:ph type="subTitle" idx="1"/>
          </p:nvPr>
        </p:nvSpPr>
        <p:spPr>
          <a:xfrm>
            <a:off x="3526092" y="4107420"/>
            <a:ext cx="4423284" cy="1155696"/>
          </a:xfrm>
        </p:spPr>
        <p:txBody>
          <a:bodyPr>
            <a:normAutofit/>
          </a:bodyPr>
          <a:lstStyle>
            <a:lvl1pPr marL="0" indent="0" algn="l">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1712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4A8C4CD-E589-4C5B-A47B-FFCD0A3C021C}"/>
              </a:ext>
            </a:extLst>
          </p:cNvPr>
          <p:cNvSpPr/>
          <p:nvPr/>
        </p:nvSpPr>
        <p:spPr>
          <a:xfrm>
            <a:off x="0" y="0"/>
            <a:ext cx="9142413" cy="6858000"/>
          </a:xfrm>
          <a:prstGeom prst="rect">
            <a:avLst/>
          </a:prstGeom>
          <a:solidFill>
            <a:schemeClr val="accent5">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72000" rIns="72000" bIns="72000" anchor="ctr"/>
          <a:lstStyle/>
          <a:p>
            <a:pPr algn="ctr" eaLnBrk="1" hangingPunct="1">
              <a:defRPr/>
            </a:pPr>
            <a:endParaRPr lang="en-US">
              <a:solidFill>
                <a:schemeClr val="accent6"/>
              </a:solidFill>
            </a:endParaRPr>
          </a:p>
        </p:txBody>
      </p:sp>
      <p:sp>
        <p:nvSpPr>
          <p:cNvPr id="4" name="TextBox 3">
            <a:extLst>
              <a:ext uri="{FF2B5EF4-FFF2-40B4-BE49-F238E27FC236}">
                <a16:creationId xmlns:a16="http://schemas.microsoft.com/office/drawing/2014/main" id="{C78C02FB-8F7D-435E-BD2E-30C0286ACA32}"/>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sz="2400">
                <a:solidFill>
                  <a:schemeClr val="tx1"/>
                </a:solidFill>
                <a:latin typeface="Arial" panose="020B0604020202020204" pitchFamily="34" charset="0"/>
                <a:ea typeface="ヒラギノ角ゴ Pro W3" pitchFamily="16" charset="-128"/>
              </a:defRPr>
            </a:lvl1pPr>
            <a:lvl2pPr marL="742950" indent="-285750">
              <a:defRPr sz="2400">
                <a:solidFill>
                  <a:schemeClr val="tx1"/>
                </a:solidFill>
                <a:latin typeface="Arial" panose="020B0604020202020204" pitchFamily="34" charset="0"/>
                <a:ea typeface="ヒラギノ角ゴ Pro W3" pitchFamily="16" charset="-128"/>
              </a:defRPr>
            </a:lvl2pPr>
            <a:lvl3pPr marL="1143000" indent="-228600">
              <a:defRPr sz="2400">
                <a:solidFill>
                  <a:schemeClr val="tx1"/>
                </a:solidFill>
                <a:latin typeface="Arial" panose="020B0604020202020204" pitchFamily="34" charset="0"/>
                <a:ea typeface="ヒラギノ角ゴ Pro W3" pitchFamily="16" charset="-128"/>
              </a:defRPr>
            </a:lvl3pPr>
            <a:lvl4pPr marL="1600200" indent="-228600">
              <a:defRPr sz="2400">
                <a:solidFill>
                  <a:schemeClr val="tx1"/>
                </a:solidFill>
                <a:latin typeface="Arial" panose="020B0604020202020204" pitchFamily="34" charset="0"/>
                <a:ea typeface="ヒラギノ角ゴ Pro W3" pitchFamily="16" charset="-128"/>
              </a:defRPr>
            </a:lvl4pPr>
            <a:lvl5pPr marL="2057400" indent="-228600">
              <a:defRPr sz="2400">
                <a:solidFill>
                  <a:schemeClr val="tx1"/>
                </a:solidFill>
                <a:latin typeface="Arial" panose="020B0604020202020204" pitchFamily="34"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9pPr>
          </a:lstStyle>
          <a:p>
            <a:pPr eaLnBrk="1" hangingPunct="1">
              <a:defRPr/>
            </a:pPr>
            <a:r>
              <a:rPr lang="en-GB" altLang="en-US" sz="1000">
                <a:solidFill>
                  <a:schemeClr val="bg1"/>
                </a:solidFill>
                <a:cs typeface="+mn-cs"/>
              </a:rPr>
              <a:t>LN Confidential</a:t>
            </a:r>
          </a:p>
        </p:txBody>
      </p:sp>
      <p:pic>
        <p:nvPicPr>
          <p:cNvPr id="5" name="Picture 8">
            <a:extLst>
              <a:ext uri="{FF2B5EF4-FFF2-40B4-BE49-F238E27FC236}">
                <a16:creationId xmlns:a16="http://schemas.microsoft.com/office/drawing/2014/main" id="{71A2A1FC-88C4-4801-9B55-0803C6A742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248472" y="719999"/>
            <a:ext cx="3228153" cy="4961733"/>
          </a:xfrm>
          <a:prstGeom prst="rect">
            <a:avLst/>
          </a:prstGeom>
        </p:spPr>
        <p:txBody>
          <a:bodyPr lIns="0" tIns="0" rIns="108000" bIns="0"/>
          <a:lstStyle>
            <a:lvl1pPr algn="r">
              <a:defRPr sz="3600" cap="all">
                <a:solidFill>
                  <a:schemeClr val="accent4"/>
                </a:solidFill>
              </a:defRPr>
            </a:lvl1pPr>
          </a:lstStyle>
          <a:p>
            <a:r>
              <a:rPr lang="en-US"/>
              <a:t>Click to edit Master title style</a:t>
            </a:r>
          </a:p>
        </p:txBody>
      </p:sp>
    </p:spTree>
    <p:extLst>
      <p:ext uri="{BB962C8B-B14F-4D97-AF65-F5344CB8AC3E}">
        <p14:creationId xmlns:p14="http://schemas.microsoft.com/office/powerpoint/2010/main" val="16366211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044F6B0-2F21-41F1-AD42-AD56F4290F29}"/>
              </a:ext>
            </a:extLst>
          </p:cNvPr>
          <p:cNvSpPr/>
          <p:nvPr/>
        </p:nvSpPr>
        <p:spPr>
          <a:xfrm>
            <a:off x="0" y="0"/>
            <a:ext cx="9142413" cy="6858000"/>
          </a:xfrm>
          <a:prstGeom prst="rect">
            <a:avLst/>
          </a:prstGeom>
          <a:solidFill>
            <a:schemeClr val="accent5">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72000" rIns="72000" bIns="72000" anchor="ctr"/>
          <a:lstStyle/>
          <a:p>
            <a:pPr algn="ctr" eaLnBrk="1" hangingPunct="1">
              <a:defRPr/>
            </a:pPr>
            <a:endParaRPr lang="en-US">
              <a:solidFill>
                <a:schemeClr val="accent6"/>
              </a:solidFill>
            </a:endParaRPr>
          </a:p>
        </p:txBody>
      </p:sp>
      <p:sp>
        <p:nvSpPr>
          <p:cNvPr id="4" name="TextBox 3">
            <a:extLst>
              <a:ext uri="{FF2B5EF4-FFF2-40B4-BE49-F238E27FC236}">
                <a16:creationId xmlns:a16="http://schemas.microsoft.com/office/drawing/2014/main" id="{E40CDDFA-DDBD-4BF9-B4AE-14D5FBF8CD83}"/>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a:defRPr sz="2400">
                <a:solidFill>
                  <a:schemeClr val="tx1"/>
                </a:solidFill>
                <a:latin typeface="Arial" panose="020B0604020202020204" pitchFamily="34" charset="0"/>
                <a:ea typeface="ヒラギノ角ゴ Pro W3" pitchFamily="16" charset="-128"/>
              </a:defRPr>
            </a:lvl1pPr>
            <a:lvl2pPr marL="742950" indent="-285750">
              <a:defRPr sz="2400">
                <a:solidFill>
                  <a:schemeClr val="tx1"/>
                </a:solidFill>
                <a:latin typeface="Arial" panose="020B0604020202020204" pitchFamily="34" charset="0"/>
                <a:ea typeface="ヒラギノ角ゴ Pro W3" pitchFamily="16" charset="-128"/>
              </a:defRPr>
            </a:lvl2pPr>
            <a:lvl3pPr marL="1143000" indent="-228600">
              <a:defRPr sz="2400">
                <a:solidFill>
                  <a:schemeClr val="tx1"/>
                </a:solidFill>
                <a:latin typeface="Arial" panose="020B0604020202020204" pitchFamily="34" charset="0"/>
                <a:ea typeface="ヒラギノ角ゴ Pro W3" pitchFamily="16" charset="-128"/>
              </a:defRPr>
            </a:lvl3pPr>
            <a:lvl4pPr marL="1600200" indent="-228600">
              <a:defRPr sz="2400">
                <a:solidFill>
                  <a:schemeClr val="tx1"/>
                </a:solidFill>
                <a:latin typeface="Arial" panose="020B0604020202020204" pitchFamily="34" charset="0"/>
                <a:ea typeface="ヒラギノ角ゴ Pro W3" pitchFamily="16" charset="-128"/>
              </a:defRPr>
            </a:lvl4pPr>
            <a:lvl5pPr marL="2057400" indent="-228600">
              <a:defRPr sz="2400">
                <a:solidFill>
                  <a:schemeClr val="tx1"/>
                </a:solidFill>
                <a:latin typeface="Arial" panose="020B0604020202020204" pitchFamily="34"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16" charset="-128"/>
              </a:defRPr>
            </a:lvl9pPr>
          </a:lstStyle>
          <a:p>
            <a:pPr eaLnBrk="1" hangingPunct="1">
              <a:defRPr/>
            </a:pPr>
            <a:r>
              <a:rPr lang="en-GB" altLang="en-US" sz="1000">
                <a:solidFill>
                  <a:schemeClr val="bg1"/>
                </a:solidFill>
                <a:cs typeface="+mn-cs"/>
              </a:rPr>
              <a:t>LN Confidential</a:t>
            </a:r>
          </a:p>
        </p:txBody>
      </p:sp>
      <p:pic>
        <p:nvPicPr>
          <p:cNvPr id="5" name="Picture 8">
            <a:extLst>
              <a:ext uri="{FF2B5EF4-FFF2-40B4-BE49-F238E27FC236}">
                <a16:creationId xmlns:a16="http://schemas.microsoft.com/office/drawing/2014/main" id="{9ABD237A-4C33-4320-A18E-6C3FA49103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248472" y="719999"/>
            <a:ext cx="3228153" cy="4961733"/>
          </a:xfrm>
          <a:prstGeom prst="rect">
            <a:avLst/>
          </a:prstGeom>
        </p:spPr>
        <p:txBody>
          <a:bodyPr lIns="0" tIns="0" rIns="108000" bIns="0"/>
          <a:lstStyle>
            <a:lvl1pPr algn="r">
              <a:defRPr sz="3600" cap="all">
                <a:solidFill>
                  <a:schemeClr val="accent4"/>
                </a:solidFill>
              </a:defRPr>
            </a:lvl1pPr>
          </a:lstStyle>
          <a:p>
            <a:r>
              <a:rPr lang="en-US"/>
              <a:t>Click to edit Master title style</a:t>
            </a:r>
          </a:p>
        </p:txBody>
      </p:sp>
    </p:spTree>
    <p:extLst>
      <p:ext uri="{BB962C8B-B14F-4D97-AF65-F5344CB8AC3E}">
        <p14:creationId xmlns:p14="http://schemas.microsoft.com/office/powerpoint/2010/main" val="146591625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CC00EB-E3D8-4160-9C2A-861DF2511D9C}"/>
              </a:ext>
            </a:extLst>
          </p:cNvPr>
          <p:cNvSpPr/>
          <p:nvPr/>
        </p:nvSpPr>
        <p:spPr>
          <a:xfrm>
            <a:off x="0" y="0"/>
            <a:ext cx="9144000" cy="68580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pic>
        <p:nvPicPr>
          <p:cNvPr id="5" name="Picture 7">
            <a:extLst>
              <a:ext uri="{FF2B5EF4-FFF2-40B4-BE49-F238E27FC236}">
                <a16:creationId xmlns:a16="http://schemas.microsoft.com/office/drawing/2014/main" id="{573D4F43-EC17-404B-8EA6-8FBFCE24BB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w="317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DAFBA48-2823-49FB-9E57-37E872456EB9}"/>
              </a:ext>
            </a:extLst>
          </p:cNvPr>
          <p:cNvSpPr txBox="1">
            <a:spLocks noChangeArrowheads="1"/>
          </p:cNvSpPr>
          <p:nvPr/>
        </p:nvSpPr>
        <p:spPr bwMode="auto">
          <a:xfrm>
            <a:off x="7348538" y="6357938"/>
            <a:ext cx="1055687" cy="246062"/>
          </a:xfrm>
          <a:prstGeom prst="rect">
            <a:avLst/>
          </a:prstGeom>
          <a:noFill/>
          <a:ln>
            <a:noFill/>
          </a:ln>
        </p:spPr>
        <p:txBody>
          <a:bodyPr wrap="none">
            <a:spAutoFit/>
          </a:bodyPr>
          <a:lstStyle>
            <a:lvl1pPr eaLnBrk="0" hangingPunct="0">
              <a:defRPr sz="2400">
                <a:solidFill>
                  <a:schemeClr val="tx1"/>
                </a:solidFill>
                <a:latin typeface="Arial" charset="0"/>
                <a:ea typeface="ヒラギノ角ゴ Pro W3" pitchFamily="16" charset="-128"/>
              </a:defRPr>
            </a:lvl1pPr>
            <a:lvl2pPr marL="742950" indent="-285750" eaLnBrk="0" hangingPunct="0">
              <a:defRPr sz="2400">
                <a:solidFill>
                  <a:schemeClr val="tx1"/>
                </a:solidFill>
                <a:latin typeface="Arial" charset="0"/>
                <a:ea typeface="ヒラギノ角ゴ Pro W3" pitchFamily="16" charset="-128"/>
              </a:defRPr>
            </a:lvl2pPr>
            <a:lvl3pPr marL="1143000" indent="-228600" eaLnBrk="0" hangingPunct="0">
              <a:defRPr sz="2400">
                <a:solidFill>
                  <a:schemeClr val="tx1"/>
                </a:solidFill>
                <a:latin typeface="Arial" charset="0"/>
                <a:ea typeface="ヒラギノ角ゴ Pro W3" pitchFamily="16" charset="-128"/>
              </a:defRPr>
            </a:lvl3pPr>
            <a:lvl4pPr marL="1600200" indent="-228600" eaLnBrk="0" hangingPunct="0">
              <a:defRPr sz="2400">
                <a:solidFill>
                  <a:schemeClr val="tx1"/>
                </a:solidFill>
                <a:latin typeface="Arial" charset="0"/>
                <a:ea typeface="ヒラギノ角ゴ Pro W3" pitchFamily="16" charset="-128"/>
              </a:defRPr>
            </a:lvl4pPr>
            <a:lvl5pPr marL="2057400" indent="-228600" eaLnBrk="0" hangingPunct="0">
              <a:defRPr sz="2400">
                <a:solidFill>
                  <a:schemeClr val="tx1"/>
                </a:solidFill>
                <a:latin typeface="Arial" charset="0"/>
                <a:ea typeface="ヒラギノ角ゴ Pro W3" pitchFamily="16" charset="-128"/>
              </a:defRPr>
            </a:lvl5pPr>
            <a:lvl6pPr marL="2514600" indent="-228600" eaLnBrk="0" fontAlgn="base" hangingPunct="0">
              <a:spcBef>
                <a:spcPct val="0"/>
              </a:spcBef>
              <a:spcAft>
                <a:spcPct val="0"/>
              </a:spcAft>
              <a:defRPr sz="2400">
                <a:solidFill>
                  <a:schemeClr val="tx1"/>
                </a:solidFill>
                <a:latin typeface="Arial" charset="0"/>
                <a:ea typeface="ヒラギノ角ゴ Pro W3" pitchFamily="16" charset="-128"/>
              </a:defRPr>
            </a:lvl6pPr>
            <a:lvl7pPr marL="2971800" indent="-228600" eaLnBrk="0" fontAlgn="base" hangingPunct="0">
              <a:spcBef>
                <a:spcPct val="0"/>
              </a:spcBef>
              <a:spcAft>
                <a:spcPct val="0"/>
              </a:spcAft>
              <a:defRPr sz="2400">
                <a:solidFill>
                  <a:schemeClr val="tx1"/>
                </a:solidFill>
                <a:latin typeface="Arial" charset="0"/>
                <a:ea typeface="ヒラギノ角ゴ Pro W3" pitchFamily="16" charset="-128"/>
              </a:defRPr>
            </a:lvl7pPr>
            <a:lvl8pPr marL="3429000" indent="-228600" eaLnBrk="0" fontAlgn="base" hangingPunct="0">
              <a:spcBef>
                <a:spcPct val="0"/>
              </a:spcBef>
              <a:spcAft>
                <a:spcPct val="0"/>
              </a:spcAft>
              <a:defRPr sz="2400">
                <a:solidFill>
                  <a:schemeClr val="tx1"/>
                </a:solidFill>
                <a:latin typeface="Arial" charset="0"/>
                <a:ea typeface="ヒラギノ角ゴ Pro W3" pitchFamily="16" charset="-128"/>
              </a:defRPr>
            </a:lvl8pPr>
            <a:lvl9pPr marL="3886200" indent="-228600" eaLnBrk="0" fontAlgn="base" hangingPunct="0">
              <a:spcBef>
                <a:spcPct val="0"/>
              </a:spcBef>
              <a:spcAft>
                <a:spcPct val="0"/>
              </a:spcAft>
              <a:defRPr sz="2400">
                <a:solidFill>
                  <a:schemeClr val="tx1"/>
                </a:solidFill>
                <a:latin typeface="Arial" charset="0"/>
                <a:ea typeface="ヒラギノ角ゴ Pro W3" pitchFamily="16" charset="-128"/>
              </a:defRPr>
            </a:lvl9pPr>
          </a:lstStyle>
          <a:p>
            <a:pPr eaLnBrk="1" hangingPunct="1">
              <a:defRPr/>
            </a:pPr>
            <a:r>
              <a:rPr lang="en-GB" sz="1000">
                <a:solidFill>
                  <a:schemeClr val="bg1"/>
                </a:solidFill>
                <a:cs typeface="+mn-cs"/>
              </a:rPr>
              <a:t>LN Confidential</a:t>
            </a:r>
          </a:p>
        </p:txBody>
      </p:sp>
      <p:sp>
        <p:nvSpPr>
          <p:cNvPr id="2" name="Title 1"/>
          <p:cNvSpPr>
            <a:spLocks noGrp="1"/>
          </p:cNvSpPr>
          <p:nvPr>
            <p:ph type="ctrTitle"/>
          </p:nvPr>
        </p:nvSpPr>
        <p:spPr>
          <a:xfrm>
            <a:off x="360611" y="1074347"/>
            <a:ext cx="3238276" cy="1470025"/>
          </a:xfrm>
        </p:spPr>
        <p:txBody>
          <a:bodyPr/>
          <a:lstStyle>
            <a:lvl1pPr algn="r">
              <a:lnSpc>
                <a:spcPct val="75000"/>
              </a:lnSpc>
              <a:defRPr>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3528809" y="2971791"/>
            <a:ext cx="4101921"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1063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BE7E2101-73BF-422C-9CFE-7A7CC35A9F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897563"/>
            <a:ext cx="45529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94FB98BC-73BD-43F8-B213-A5A65C2B62FF}"/>
              </a:ext>
            </a:extLst>
          </p:cNvPr>
          <p:cNvCxnSpPr/>
          <p:nvPr/>
        </p:nvCxnSpPr>
        <p:spPr>
          <a:xfrm>
            <a:off x="469900" y="1727200"/>
            <a:ext cx="8248650" cy="0"/>
          </a:xfrm>
          <a:prstGeom prst="line">
            <a:avLst/>
          </a:prstGeom>
          <a:ln w="63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635250"/>
            <a:ext cx="8229600" cy="1143000"/>
          </a:xfrm>
        </p:spPr>
        <p:txBody>
          <a:bodyPr>
            <a:normAutofit/>
          </a:bodyPr>
          <a:lstStyle>
            <a:lvl1pPr algn="l">
              <a:defRPr sz="2800">
                <a:solidFill>
                  <a:srgbClr val="ED1C24"/>
                </a:solidFill>
              </a:defRPr>
            </a:lvl1pPr>
          </a:lstStyle>
          <a:p>
            <a:r>
              <a:rPr lang="en-US"/>
              <a:t>Click to edit Master title style</a:t>
            </a:r>
            <a:endParaRPr lang="en-GB" dirty="0"/>
          </a:p>
        </p:txBody>
      </p:sp>
      <p:sp>
        <p:nvSpPr>
          <p:cNvPr id="3" name="Content Placeholder 2"/>
          <p:cNvSpPr>
            <a:spLocks noGrp="1"/>
          </p:cNvSpPr>
          <p:nvPr>
            <p:ph idx="1"/>
          </p:nvPr>
        </p:nvSpPr>
        <p:spPr>
          <a:xfrm>
            <a:off x="482601" y="1973692"/>
            <a:ext cx="8229600" cy="3731650"/>
          </a:xfrm>
        </p:spPr>
        <p:txBody>
          <a:bodyPr>
            <a:normAutofit/>
          </a:bodyPr>
          <a:lstStyle>
            <a:lvl1pPr>
              <a:spcBef>
                <a:spcPts val="600"/>
              </a:spcBef>
              <a:defRPr sz="1600"/>
            </a:lvl1pPr>
            <a:lvl2pPr>
              <a:spcBef>
                <a:spcPts val="300"/>
              </a:spcBef>
              <a:defRPr sz="1400"/>
            </a:lvl2pPr>
            <a:lvl3pPr>
              <a:defRPr sz="1600"/>
            </a:lvl3pPr>
            <a:lvl4pPr>
              <a:defRPr sz="1600"/>
            </a:lvl4pPr>
            <a:lvl5pPr>
              <a:defRPr sz="160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527544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6.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AC9845C-6CF2-4BE5-B32B-E86F8B6329E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C52CE274-5DED-46F8-8E44-A633008DEDB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B70CFBC4-E93D-47D5-BA64-67635EDB1C1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ea typeface="ヒラギノ角ゴ Pro W3" pitchFamily="16" charset="-128"/>
                <a:cs typeface="Arial" charset="0"/>
              </a:defRPr>
            </a:lvl1pPr>
          </a:lstStyle>
          <a:p>
            <a:pPr>
              <a:defRPr/>
            </a:pPr>
            <a:endParaRPr lang="en-GB"/>
          </a:p>
        </p:txBody>
      </p:sp>
      <p:sp>
        <p:nvSpPr>
          <p:cNvPr id="5" name="Footer Placeholder 4">
            <a:extLst>
              <a:ext uri="{FF2B5EF4-FFF2-40B4-BE49-F238E27FC236}">
                <a16:creationId xmlns:a16="http://schemas.microsoft.com/office/drawing/2014/main" id="{D4E38662-42A8-4A58-BA05-F90DE200876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ヒラギノ角ゴ Pro W3" pitchFamily="16" charset="-128"/>
                <a:cs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4F0FFDB7-5448-4529-ABD6-A23BFBDF6B5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986B7CD3-6E29-4CBA-9671-77D97658FA2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59" r:id="rId1"/>
    <p:sldLayoutId id="2147485960" r:id="rId2"/>
    <p:sldLayoutId id="2147485961" r:id="rId3"/>
    <p:sldLayoutId id="2147485962" r:id="rId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1250677-4146-4A48-8CB7-70FA5BFE6AE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a:extLst>
              <a:ext uri="{FF2B5EF4-FFF2-40B4-BE49-F238E27FC236}">
                <a16:creationId xmlns:a16="http://schemas.microsoft.com/office/drawing/2014/main" id="{3C825164-31D3-4587-BFBB-22CA002B628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E1DEF22C-E563-4828-ACDB-822E445135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prstClr val="black">
                    <a:tint val="75000"/>
                  </a:prstClr>
                </a:solidFill>
                <a:latin typeface="Arial" charset="0"/>
                <a:ea typeface="ヒラギノ角ゴ Pro W3" pitchFamily="16" charset="-128"/>
                <a:cs typeface="Arial" charset="0"/>
              </a:defRPr>
            </a:lvl1pPr>
          </a:lstStyle>
          <a:p>
            <a:pPr>
              <a:defRPr/>
            </a:pPr>
            <a:endParaRPr lang="en-GB"/>
          </a:p>
        </p:txBody>
      </p:sp>
      <p:sp>
        <p:nvSpPr>
          <p:cNvPr id="5" name="Footer Placeholder 4">
            <a:extLst>
              <a:ext uri="{FF2B5EF4-FFF2-40B4-BE49-F238E27FC236}">
                <a16:creationId xmlns:a16="http://schemas.microsoft.com/office/drawing/2014/main" id="{78A828A0-667F-4A8A-9114-D259781164D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prstClr val="black">
                    <a:tint val="75000"/>
                  </a:prstClr>
                </a:solidFill>
                <a:latin typeface="Arial" charset="0"/>
                <a:ea typeface="ヒラギノ角ゴ Pro W3" pitchFamily="16" charset="-128"/>
                <a:cs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F4A8FFEB-A03C-4FAA-AE8F-6B08A5FA900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93028D47-3C46-4641-B82E-84E9D104E34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63" r:id="rId1"/>
    <p:sldLayoutId id="2147485964" r:id="rId2"/>
    <p:sldLayoutId id="2147485965" r:id="rId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24B1A314-4569-41A7-B331-D12B30D456D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3075" name="Text Placeholder 2">
            <a:extLst>
              <a:ext uri="{FF2B5EF4-FFF2-40B4-BE49-F238E27FC236}">
                <a16:creationId xmlns:a16="http://schemas.microsoft.com/office/drawing/2014/main" id="{3276A2D2-4562-4C13-81E9-6D229FE4D7D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774B028C-2B74-4325-BCD2-6D6985C8639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ea typeface="ヒラギノ角ゴ Pro W3" pitchFamily="16" charset="-128"/>
                <a:cs typeface="Arial" charset="0"/>
              </a:defRPr>
            </a:lvl1pPr>
          </a:lstStyle>
          <a:p>
            <a:pPr>
              <a:defRPr/>
            </a:pPr>
            <a:endParaRPr lang="en-GB"/>
          </a:p>
        </p:txBody>
      </p:sp>
      <p:sp>
        <p:nvSpPr>
          <p:cNvPr id="5" name="Footer Placeholder 4">
            <a:extLst>
              <a:ext uri="{FF2B5EF4-FFF2-40B4-BE49-F238E27FC236}">
                <a16:creationId xmlns:a16="http://schemas.microsoft.com/office/drawing/2014/main" id="{2D24BC79-0845-4D19-8A6B-77D5D484E4C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ヒラギノ角ゴ Pro W3" pitchFamily="16" charset="-128"/>
                <a:cs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328B640E-B7DD-48EE-BF42-8F39C6FF92F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140A0E79-2E66-488B-AEED-B49699BA18A7}"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66" r:id="rId1"/>
    <p:sldLayoutId id="2147485967" r:id="rId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5B959277-0D25-47A6-9512-711E00154F9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4099" name="Text Placeholder 2">
            <a:extLst>
              <a:ext uri="{FF2B5EF4-FFF2-40B4-BE49-F238E27FC236}">
                <a16:creationId xmlns:a16="http://schemas.microsoft.com/office/drawing/2014/main" id="{893C54D8-EF64-41D2-BDAE-5BBA416B894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2E0F5E2F-F95F-4DEB-9357-4FA0847A29C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ea typeface="ヒラギノ角ゴ Pro W3" pitchFamily="16" charset="-128"/>
                <a:cs typeface="Arial" charset="0"/>
              </a:defRPr>
            </a:lvl1pPr>
          </a:lstStyle>
          <a:p>
            <a:pPr>
              <a:defRPr/>
            </a:pPr>
            <a:fld id="{9EC15574-7A11-45E9-92D7-2DC29DA7B8AC}" type="datetimeFigureOut">
              <a:rPr lang="en-GB"/>
              <a:pPr>
                <a:defRPr/>
              </a:pPr>
              <a:t>14/09/2022</a:t>
            </a:fld>
            <a:endParaRPr lang="en-GB"/>
          </a:p>
        </p:txBody>
      </p:sp>
      <p:sp>
        <p:nvSpPr>
          <p:cNvPr id="5" name="Footer Placeholder 4">
            <a:extLst>
              <a:ext uri="{FF2B5EF4-FFF2-40B4-BE49-F238E27FC236}">
                <a16:creationId xmlns:a16="http://schemas.microsoft.com/office/drawing/2014/main" id="{77E4E528-A3B5-4126-9B05-FF801BD2E72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ヒラギノ角ゴ Pro W3" pitchFamily="16" charset="-128"/>
                <a:cs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3B88572F-74F0-4A77-83E0-C737ADB33B2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F35FB0F7-4EDC-4E6E-8869-0ABB53E95C7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48" r:id="rId1"/>
    <p:sldLayoutId id="2147485949" r:id="rId2"/>
    <p:sldLayoutId id="2147485950" r:id="rId3"/>
    <p:sldLayoutId id="2147485951" r:id="rId4"/>
    <p:sldLayoutId id="2147485952" r:id="rId5"/>
    <p:sldLayoutId id="2147485953" r:id="rId6"/>
    <p:sldLayoutId id="2147485954" r:id="rId7"/>
    <p:sldLayoutId id="2147485955" r:id="rId8"/>
    <p:sldLayoutId id="2147485956" r:id="rId9"/>
    <p:sldLayoutId id="2147485957" r:id="rId10"/>
    <p:sldLayoutId id="2147485958" r:id="rId11"/>
    <p:sldLayoutId id="2147485968" r:id="rId12"/>
    <p:sldLayoutId id="2147485969"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3F8CC638-9DB1-4DDB-8B13-1967EEDA13B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5123" name="Text Placeholder 2">
            <a:extLst>
              <a:ext uri="{FF2B5EF4-FFF2-40B4-BE49-F238E27FC236}">
                <a16:creationId xmlns:a16="http://schemas.microsoft.com/office/drawing/2014/main" id="{9A587B32-6094-41EE-B13E-8B572C01FF1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9D4C0C03-2995-4E50-9700-43B355953DB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prstClr val="black">
                    <a:tint val="75000"/>
                  </a:prstClr>
                </a:solidFill>
                <a:latin typeface="Arial" charset="0"/>
                <a:ea typeface="ヒラギノ角ゴ Pro W3" pitchFamily="16" charset="-128"/>
                <a:cs typeface="Arial" charset="0"/>
              </a:defRPr>
            </a:lvl1pPr>
          </a:lstStyle>
          <a:p>
            <a:pPr>
              <a:defRPr/>
            </a:pPr>
            <a:endParaRPr lang="en-GB"/>
          </a:p>
        </p:txBody>
      </p:sp>
      <p:sp>
        <p:nvSpPr>
          <p:cNvPr id="5" name="Footer Placeholder 4">
            <a:extLst>
              <a:ext uri="{FF2B5EF4-FFF2-40B4-BE49-F238E27FC236}">
                <a16:creationId xmlns:a16="http://schemas.microsoft.com/office/drawing/2014/main" id="{04A9A5E8-BD35-44B6-A23C-24B2D32C46B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prstClr val="black">
                    <a:tint val="75000"/>
                  </a:prstClr>
                </a:solidFill>
                <a:latin typeface="Arial" charset="0"/>
                <a:ea typeface="ヒラギノ角ゴ Pro W3" pitchFamily="16" charset="-128"/>
                <a:cs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1B8F2561-14B1-4722-A3CE-29CCD6602F1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078E3027-1048-49CF-BDE0-C69006EA4F4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70" r:id="rId1"/>
    <p:sldLayoutId id="2147485971" r:id="rId2"/>
    <p:sldLayoutId id="2147485972" r:id="rId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88E24A0-BAD9-4CBB-8149-8807A98B0ED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5B9A574F-965D-41DB-81EE-2B5FDDDC4D4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73" r:id="rId1"/>
    <p:sldLayoutId id="2147485974" r:id="rId2"/>
    <p:sldLayoutId id="2147485975" r:id="rId3"/>
    <p:sldLayoutId id="2147485976" r:id="rId4"/>
    <p:sldLayoutId id="2147485977" r:id="rId5"/>
    <p:sldLayoutId id="2147485978" r:id="rId6"/>
    <p:sldLayoutId id="2147485979" r:id="rId7"/>
    <p:sldLayoutId id="2147485980" r:id="rId8"/>
    <p:sldLayoutId id="2147485981" r:id="rId9"/>
    <p:sldLayoutId id="2147485982" r:id="rId10"/>
    <p:sldLayoutId id="2147485983" r:id="rId11"/>
    <p:sldLayoutId id="2147485984" r:id="rId12"/>
  </p:sldLayoutIdLst>
  <p:txStyles>
    <p:titleStyle>
      <a:lvl1pPr algn="l" rtl="0" eaLnBrk="0" fontAlgn="base" hangingPunct="0">
        <a:spcBef>
          <a:spcPct val="0"/>
        </a:spcBef>
        <a:spcAft>
          <a:spcPct val="0"/>
        </a:spcAft>
        <a:defRPr sz="3600" kern="1200">
          <a:solidFill>
            <a:srgbClr val="898989"/>
          </a:solidFill>
          <a:latin typeface="+mj-lt"/>
          <a:ea typeface="+mj-ea"/>
          <a:cs typeface="+mj-cs"/>
        </a:defRPr>
      </a:lvl1pPr>
      <a:lvl2pPr algn="l" rtl="0" eaLnBrk="0" fontAlgn="base" hangingPunct="0">
        <a:spcBef>
          <a:spcPct val="0"/>
        </a:spcBef>
        <a:spcAft>
          <a:spcPct val="0"/>
        </a:spcAft>
        <a:defRPr sz="3600">
          <a:solidFill>
            <a:srgbClr val="898989"/>
          </a:solidFill>
          <a:latin typeface="Arial" panose="020B0604020202020204" pitchFamily="34" charset="0"/>
        </a:defRPr>
      </a:lvl2pPr>
      <a:lvl3pPr algn="l" rtl="0" eaLnBrk="0" fontAlgn="base" hangingPunct="0">
        <a:spcBef>
          <a:spcPct val="0"/>
        </a:spcBef>
        <a:spcAft>
          <a:spcPct val="0"/>
        </a:spcAft>
        <a:defRPr sz="3600">
          <a:solidFill>
            <a:srgbClr val="898989"/>
          </a:solidFill>
          <a:latin typeface="Arial" panose="020B0604020202020204" pitchFamily="34" charset="0"/>
        </a:defRPr>
      </a:lvl3pPr>
      <a:lvl4pPr algn="l" rtl="0" eaLnBrk="0" fontAlgn="base" hangingPunct="0">
        <a:spcBef>
          <a:spcPct val="0"/>
        </a:spcBef>
        <a:spcAft>
          <a:spcPct val="0"/>
        </a:spcAft>
        <a:defRPr sz="3600">
          <a:solidFill>
            <a:srgbClr val="898989"/>
          </a:solidFill>
          <a:latin typeface="Arial" panose="020B0604020202020204" pitchFamily="34" charset="0"/>
        </a:defRPr>
      </a:lvl4pPr>
      <a:lvl5pPr algn="l" rtl="0" eaLnBrk="0" fontAlgn="base" hangingPunct="0">
        <a:spcBef>
          <a:spcPct val="0"/>
        </a:spcBef>
        <a:spcAft>
          <a:spcPct val="0"/>
        </a:spcAft>
        <a:defRPr sz="3600">
          <a:solidFill>
            <a:srgbClr val="898989"/>
          </a:solidFill>
          <a:latin typeface="Arial" panose="020B0604020202020204" pitchFamily="34" charset="0"/>
        </a:defRPr>
      </a:lvl5pPr>
      <a:lvl6pPr marL="457200" algn="l" rtl="0" eaLnBrk="1" fontAlgn="base" hangingPunct="1">
        <a:spcBef>
          <a:spcPct val="0"/>
        </a:spcBef>
        <a:spcAft>
          <a:spcPct val="0"/>
        </a:spcAft>
        <a:defRPr sz="3600">
          <a:solidFill>
            <a:srgbClr val="898989"/>
          </a:solidFill>
          <a:latin typeface="Arial" panose="020B0604020202020204" pitchFamily="34" charset="0"/>
        </a:defRPr>
      </a:lvl6pPr>
      <a:lvl7pPr marL="914400" algn="l" rtl="0" eaLnBrk="1" fontAlgn="base" hangingPunct="1">
        <a:spcBef>
          <a:spcPct val="0"/>
        </a:spcBef>
        <a:spcAft>
          <a:spcPct val="0"/>
        </a:spcAft>
        <a:defRPr sz="3600">
          <a:solidFill>
            <a:srgbClr val="898989"/>
          </a:solidFill>
          <a:latin typeface="Arial" panose="020B0604020202020204" pitchFamily="34" charset="0"/>
        </a:defRPr>
      </a:lvl7pPr>
      <a:lvl8pPr marL="1371600" algn="l" rtl="0" eaLnBrk="1" fontAlgn="base" hangingPunct="1">
        <a:spcBef>
          <a:spcPct val="0"/>
        </a:spcBef>
        <a:spcAft>
          <a:spcPct val="0"/>
        </a:spcAft>
        <a:defRPr sz="3600">
          <a:solidFill>
            <a:srgbClr val="898989"/>
          </a:solidFill>
          <a:latin typeface="Arial" panose="020B0604020202020204" pitchFamily="34" charset="0"/>
        </a:defRPr>
      </a:lvl8pPr>
      <a:lvl9pPr marL="1828800" algn="l" rtl="0" eaLnBrk="1" fontAlgn="base" hangingPunct="1">
        <a:spcBef>
          <a:spcPct val="0"/>
        </a:spcBef>
        <a:spcAft>
          <a:spcPct val="0"/>
        </a:spcAft>
        <a:defRPr sz="3600">
          <a:solidFill>
            <a:srgbClr val="898989"/>
          </a:solidFill>
          <a:latin typeface="Arial" panose="020B0604020202020204" pitchFamily="34" charset="0"/>
        </a:defRPr>
      </a:lvl9pPr>
    </p:titleStyle>
    <p:bodyStyle>
      <a:lvl1pPr algn="l" rtl="0" eaLnBrk="0" fontAlgn="base" hangingPunct="0">
        <a:spcBef>
          <a:spcPct val="20000"/>
        </a:spcBef>
        <a:spcAft>
          <a:spcPct val="0"/>
        </a:spcAft>
        <a:buFont typeface="Lucida Grande"/>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SzPct val="80000"/>
        <a:buFont typeface="Lucida Grande"/>
        <a:buChar char="&gt;"/>
        <a:defRPr kern="1200">
          <a:solidFill>
            <a:srgbClr val="000000"/>
          </a:solidFill>
          <a:latin typeface="+mn-lt"/>
          <a:ea typeface="+mn-ea"/>
          <a:cs typeface="+mn-cs"/>
        </a:defRPr>
      </a:lvl2pPr>
      <a:lvl3pPr marL="1143000" indent="-228600" algn="l" rtl="0" eaLnBrk="0" fontAlgn="base" hangingPunct="0">
        <a:spcBef>
          <a:spcPct val="20000"/>
        </a:spcBef>
        <a:spcAft>
          <a:spcPct val="0"/>
        </a:spcAft>
        <a:buSzPct val="40000"/>
        <a:buFont typeface="Wingdings" panose="05000000000000000000" pitchFamily="2" charset="2"/>
        <a:buChar char=""/>
        <a:defRPr kern="1200">
          <a:solidFill>
            <a:srgbClr val="000000"/>
          </a:solidFill>
          <a:latin typeface="+mn-lt"/>
          <a:ea typeface="+mn-ea"/>
          <a:cs typeface="+mn-cs"/>
        </a:defRPr>
      </a:lvl3pPr>
      <a:lvl4pPr marL="1600200" indent="-228600" algn="l" rtl="0" eaLnBrk="0" fontAlgn="base" hangingPunct="0">
        <a:spcBef>
          <a:spcPct val="20000"/>
        </a:spcBef>
        <a:spcAft>
          <a:spcPct val="0"/>
        </a:spcAft>
        <a:buSzPct val="80000"/>
        <a:buFont typeface="Lucida Grande"/>
        <a:buChar char="&gt;"/>
        <a:defRPr kern="1200">
          <a:solidFill>
            <a:srgbClr val="000000"/>
          </a:solidFill>
          <a:latin typeface="+mn-lt"/>
          <a:ea typeface="+mn-ea"/>
          <a:cs typeface="+mn-cs"/>
        </a:defRPr>
      </a:lvl4pPr>
      <a:lvl5pPr marL="2057400" indent="-228600" algn="l" rtl="0" eaLnBrk="0" fontAlgn="base" hangingPunct="0">
        <a:spcBef>
          <a:spcPct val="20000"/>
        </a:spcBef>
        <a:spcAft>
          <a:spcPct val="0"/>
        </a:spcAft>
        <a:buSzPct val="40000"/>
        <a:buFont typeface="Wingdings" panose="05000000000000000000" pitchFamily="2" charset="2"/>
        <a:buChar char=""/>
        <a:defRPr kern="1200">
          <a:solidFill>
            <a:srgbClr val="0000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3" Type="http://schemas.openxmlformats.org/officeDocument/2006/relationships/hyperlink" Target="https://nam11.safelinks.protection.outlook.com/?url=https%3A%2F%2Flexisdl.com%2Flibrary%2Ftaxleg%2F&amp;data=05%7C01%7Cnicole.neville%40lexisnexis.co.uk%7C81c86a8f7a5c42402d8308da7a486da0%7C9274ee3f94254109a27f9fb15c10675d%7C0%7C0%7C637956748750108451%7CUnknown%7CTWFpbGZsb3d8eyJWIjoiMC4wLjAwMDAiLCJQIjoiV2luMzIiLCJBTiI6Ik1haWwiLCJXVCI6Mn0%3D%7C3000%7C%7C%7C&amp;sdata=zcC7GavKRTlC1S6hxagljAtp8ObF03SBWphA3AImqLI%3D&amp;reserved=0" TargetMode="External"/><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3.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3" Type="http://schemas.openxmlformats.org/officeDocument/2006/relationships/hyperlink" Target="http://www.lexisnexis.com/uk/legal/search/runRemoteLink.do?langcountry=GB&amp;linkInfo=F#GB#UK_ACTS#num%2005_5a_Title%&amp;risb=21_T11309798883&amp;bct=A&amp;service=citation&amp;A=0.7729410075642255" TargetMode="External"/><Relationship Id="rId2" Type="http://schemas.openxmlformats.org/officeDocument/2006/relationships/notesSlide" Target="../notesSlides/notesSlide22.xml"/><Relationship Id="rId1" Type="http://schemas.openxmlformats.org/officeDocument/2006/relationships/slideLayout" Target="../slideLayouts/slideLayout33.xml"/><Relationship Id="rId4" Type="http://schemas.openxmlformats.org/officeDocument/2006/relationships/hyperlink" Target="http://www.lexisnexis.com/uk/legal/search/runRemoteLink.do?langcountry=GB&amp;linkInfo=F#GB#UK_ACTS#num%1992_48a_Title%&amp;risb=21_T11309798883&amp;bct=A&amp;service=citation&amp;A=0.1075815215048489"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BAFAA7-8235-45D7-9F5E-4D0E545F7132}"/>
              </a:ext>
            </a:extLst>
          </p:cNvPr>
          <p:cNvSpPr/>
          <p:nvPr/>
        </p:nvSpPr>
        <p:spPr>
          <a:xfrm>
            <a:off x="468313" y="1125538"/>
            <a:ext cx="7991475" cy="3170237"/>
          </a:xfrm>
          <a:prstGeom prst="rect">
            <a:avLst/>
          </a:prstGeom>
        </p:spPr>
        <p:txBody>
          <a:bodyPr>
            <a:spAutoFit/>
          </a:bodyPr>
          <a:lstStyle/>
          <a:p>
            <a:pPr eaLnBrk="1" hangingPunct="1">
              <a:defRPr/>
            </a:pPr>
            <a:r>
              <a:rPr lang="en-GB" altLang="en-US" sz="4000" b="1" dirty="0">
                <a:latin typeface="Arial"/>
                <a:ea typeface="+mj-ea"/>
                <a:cs typeface="+mj-cs"/>
              </a:rPr>
              <a:t>CTA &amp; ATT</a:t>
            </a:r>
            <a:br>
              <a:rPr lang="en-GB" altLang="en-US" sz="2800" b="1" dirty="0">
                <a:solidFill>
                  <a:prstClr val="white"/>
                </a:solidFill>
                <a:latin typeface="Arial"/>
                <a:ea typeface="+mj-ea"/>
                <a:cs typeface="+mj-cs"/>
              </a:rPr>
            </a:br>
            <a:br>
              <a:rPr lang="en-GB" altLang="en-US" sz="2800" b="1" dirty="0">
                <a:solidFill>
                  <a:prstClr val="white"/>
                </a:solidFill>
                <a:latin typeface="Arial"/>
                <a:ea typeface="+mj-ea"/>
                <a:cs typeface="+mj-cs"/>
              </a:rPr>
            </a:br>
            <a:r>
              <a:rPr lang="en-GB" altLang="en-US" b="1" dirty="0">
                <a:latin typeface="Arial"/>
                <a:ea typeface="+mj-ea"/>
                <a:cs typeface="+mj-cs"/>
              </a:rPr>
              <a:t>Online</a:t>
            </a:r>
            <a:r>
              <a:rPr lang="en-GB" altLang="en-US" sz="2800" b="1" dirty="0">
                <a:latin typeface="Arial"/>
                <a:ea typeface="+mj-ea"/>
                <a:cs typeface="+mj-cs"/>
              </a:rPr>
              <a:t> </a:t>
            </a:r>
            <a:r>
              <a:rPr lang="en-GB" b="1" dirty="0"/>
              <a:t>Legislation</a:t>
            </a:r>
          </a:p>
          <a:p>
            <a:pPr eaLnBrk="1" hangingPunct="1">
              <a:defRPr/>
            </a:pPr>
            <a:r>
              <a:rPr lang="en-GB" b="1" dirty="0"/>
              <a:t>How to use it and how it can help you pass your exams</a:t>
            </a:r>
            <a:endParaRPr lang="en-GB" altLang="en-US" sz="2800" b="1" dirty="0">
              <a:latin typeface="Arial"/>
              <a:ea typeface="+mj-ea"/>
              <a:cs typeface="+mj-cs"/>
            </a:endParaRPr>
          </a:p>
          <a:p>
            <a:pPr eaLnBrk="1" hangingPunct="1">
              <a:defRPr/>
            </a:pPr>
            <a:endParaRPr lang="en-GB" sz="2800" b="1" dirty="0">
              <a:solidFill>
                <a:prstClr val="black"/>
              </a:solidFill>
              <a:latin typeface="Arial"/>
              <a:ea typeface="+mj-ea"/>
              <a:cs typeface="+mj-cs"/>
            </a:endParaRPr>
          </a:p>
          <a:p>
            <a:pPr eaLnBrk="1" hangingPunct="1">
              <a:defRPr/>
            </a:pPr>
            <a:r>
              <a:rPr lang="en-GB" sz="2800" b="1" dirty="0">
                <a:solidFill>
                  <a:prstClr val="black"/>
                </a:solidFill>
                <a:latin typeface="Arial"/>
                <a:ea typeface="+mj-ea"/>
                <a:cs typeface="+mj-cs"/>
              </a:rPr>
              <a:t>Nicole Neville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BB7B1-BB65-481A-98D9-57328E5E7868}"/>
              </a:ext>
            </a:extLst>
          </p:cNvPr>
          <p:cNvSpPr>
            <a:spLocks noGrp="1"/>
          </p:cNvSpPr>
          <p:nvPr>
            <p:ph type="title"/>
          </p:nvPr>
        </p:nvSpPr>
        <p:spPr>
          <a:xfrm>
            <a:off x="630238" y="449263"/>
            <a:ext cx="8099425" cy="792162"/>
          </a:xfrm>
        </p:spPr>
        <p:txBody>
          <a:bodyPr/>
          <a:lstStyle/>
          <a:p>
            <a:pPr>
              <a:defRPr/>
            </a:pPr>
            <a:r>
              <a:rPr lang="en-US" dirty="0"/>
              <a:t>Income tax</a:t>
            </a:r>
            <a:endParaRPr lang="en-GB" dirty="0"/>
          </a:p>
        </p:txBody>
      </p:sp>
      <p:sp>
        <p:nvSpPr>
          <p:cNvPr id="3" name="Content Placeholder 2">
            <a:extLst>
              <a:ext uri="{FF2B5EF4-FFF2-40B4-BE49-F238E27FC236}">
                <a16:creationId xmlns:a16="http://schemas.microsoft.com/office/drawing/2014/main" id="{2F8C279A-87A5-4422-883C-F96EDBE76305}"/>
              </a:ext>
            </a:extLst>
          </p:cNvPr>
          <p:cNvSpPr>
            <a:spLocks noGrp="1"/>
          </p:cNvSpPr>
          <p:nvPr>
            <p:ph idx="1"/>
          </p:nvPr>
        </p:nvSpPr>
        <p:spPr>
          <a:xfrm>
            <a:off x="630238" y="1439863"/>
            <a:ext cx="8099425" cy="4319587"/>
          </a:xfrm>
        </p:spPr>
        <p:txBody>
          <a:bodyPr/>
          <a:lstStyle/>
          <a:p>
            <a:pPr indent="0">
              <a:defRPr/>
            </a:pPr>
            <a:r>
              <a:rPr lang="en-US" altLang="en-US" b="1" dirty="0"/>
              <a:t>ITEPA 2003 </a:t>
            </a:r>
            <a:r>
              <a:rPr lang="en-US" altLang="en-US" dirty="0"/>
              <a:t>= Income Tax (Earnings and Pensions) Act 2003</a:t>
            </a:r>
          </a:p>
          <a:p>
            <a:pPr marL="285750" indent="-285750">
              <a:buSzPct val="100000"/>
              <a:buFont typeface="Arial" panose="020B0604020202020204" pitchFamily="34" charset="0"/>
              <a:buChar char="•"/>
              <a:defRPr/>
            </a:pPr>
            <a:r>
              <a:rPr lang="en-US" altLang="en-US" dirty="0"/>
              <a:t>All rules of employment income eg benefits, termination payments, share schemes</a:t>
            </a:r>
          </a:p>
          <a:p>
            <a:pPr>
              <a:defRPr/>
            </a:pPr>
            <a:endParaRPr lang="en-US" altLang="en-US" dirty="0"/>
          </a:p>
          <a:p>
            <a:pPr>
              <a:defRPr/>
            </a:pPr>
            <a:r>
              <a:rPr lang="en-US" altLang="en-US" b="1" dirty="0"/>
              <a:t>ITTOIA 2005</a:t>
            </a:r>
            <a:r>
              <a:rPr lang="en-US" altLang="en-US" dirty="0"/>
              <a:t> = Income Tax (Trading and Other Income) Act 2005</a:t>
            </a:r>
          </a:p>
          <a:p>
            <a:pPr marL="285750" indent="-285750">
              <a:buSzPct val="100000"/>
              <a:buFont typeface="Arial" panose="020B0604020202020204" pitchFamily="34" charset="0"/>
              <a:buChar char="•"/>
              <a:defRPr/>
            </a:pPr>
            <a:r>
              <a:rPr lang="en-US" altLang="en-US" dirty="0"/>
              <a:t>Includes: rules on adjustment to profit, basis periods, partnerships, property income, furnished holiday lets and trust income</a:t>
            </a:r>
          </a:p>
          <a:p>
            <a:pPr>
              <a:defRPr/>
            </a:pPr>
            <a:endParaRPr lang="en-US" altLang="en-US" dirty="0"/>
          </a:p>
          <a:p>
            <a:pPr>
              <a:defRPr/>
            </a:pPr>
            <a:r>
              <a:rPr lang="en-US" altLang="en-US" b="1" dirty="0"/>
              <a:t>ITA 2007 </a:t>
            </a:r>
            <a:r>
              <a:rPr lang="en-US" altLang="en-US" dirty="0"/>
              <a:t>= Income Tax Act 2007</a:t>
            </a:r>
          </a:p>
          <a:p>
            <a:pPr marL="266700" indent="-266700">
              <a:buSzPct val="100000"/>
              <a:buFont typeface="Arial" panose="020B0604020202020204" pitchFamily="34" charset="0"/>
              <a:buChar char="•"/>
              <a:defRPr/>
            </a:pPr>
            <a:r>
              <a:rPr lang="en-US" altLang="en-US" dirty="0"/>
              <a:t>Everything else to do with income tax but not specifically related to a particular source of income, eg deductible payments, personal allowance, income tax reducers</a:t>
            </a:r>
          </a:p>
          <a:p>
            <a:pPr>
              <a:defRPr/>
            </a:pPr>
            <a:endParaRPr lang="en-US" altLang="en-US" dirty="0"/>
          </a:p>
          <a:p>
            <a:pPr>
              <a:defRPr/>
            </a:pPr>
            <a:endParaRPr lang="en-GB" dirty="0"/>
          </a:p>
        </p:txBody>
      </p:sp>
      <p:sp>
        <p:nvSpPr>
          <p:cNvPr id="54276" name="Slide Number Placeholder 3">
            <a:extLst>
              <a:ext uri="{FF2B5EF4-FFF2-40B4-BE49-F238E27FC236}">
                <a16:creationId xmlns:a16="http://schemas.microsoft.com/office/drawing/2014/main" id="{DA0D6902-7B13-43A1-A03B-BE9569E1B97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8BFDE556-D8A3-4869-8860-DEE85F09E126}" type="slidenum">
              <a:rPr lang="en-GB" altLang="en-US" sz="1000" smtClean="0">
                <a:solidFill>
                  <a:srgbClr val="000000"/>
                </a:solidFill>
              </a:rPr>
              <a:pPr/>
              <a:t>10</a:t>
            </a:fld>
            <a:endParaRPr lang="en-GB" altLang="en-US" sz="10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93A58DB5-809C-457D-AB21-9B7FF29EFFF2}"/>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Primary legislation</a:t>
            </a:r>
          </a:p>
        </p:txBody>
      </p:sp>
      <p:sp>
        <p:nvSpPr>
          <p:cNvPr id="45059" name="Content Placeholder 3">
            <a:extLst>
              <a:ext uri="{FF2B5EF4-FFF2-40B4-BE49-F238E27FC236}">
                <a16:creationId xmlns:a16="http://schemas.microsoft.com/office/drawing/2014/main" id="{7E893157-56BD-4F23-8882-05DA981F76A1}"/>
              </a:ext>
            </a:extLst>
          </p:cNvPr>
          <p:cNvSpPr>
            <a:spLocks noGrp="1"/>
          </p:cNvSpPr>
          <p:nvPr>
            <p:ph idx="1"/>
          </p:nvPr>
        </p:nvSpPr>
        <p:spPr>
          <a:xfrm>
            <a:off x="323850" y="1628775"/>
            <a:ext cx="8405813" cy="4170363"/>
          </a:xfrm>
        </p:spPr>
        <p:txBody>
          <a:bodyPr anchor="ctr">
            <a:normAutofit/>
          </a:bodyPr>
          <a:lstStyle/>
          <a:p>
            <a:pPr eaLnBrk="1" fontAlgn="auto" hangingPunct="1">
              <a:defRPr/>
            </a:pPr>
            <a:endParaRPr lang="en-GB" altLang="en-US" sz="2000" dirty="0"/>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r>
              <a:rPr lang="en-GB" altLang="en-US" sz="2000" dirty="0"/>
              <a:t> </a:t>
            </a:r>
            <a:endParaRPr lang="en-GB" altLang="en-US" sz="2000" dirty="0">
              <a:solidFill>
                <a:srgbClr val="808080"/>
              </a:solidFill>
            </a:endParaRPr>
          </a:p>
          <a:p>
            <a:pPr eaLnBrk="1" fontAlgn="auto" hangingPunct="1">
              <a:defRPr/>
            </a:pPr>
            <a:br>
              <a:rPr lang="en-GB" altLang="en-US" sz="2000" dirty="0"/>
            </a:br>
            <a:endParaRPr lang="en-GB" altLang="en-US" sz="2000" dirty="0"/>
          </a:p>
          <a:p>
            <a:pPr eaLnBrk="1" fontAlgn="auto" hangingPunct="1">
              <a:defRPr/>
            </a:pPr>
            <a:endParaRPr lang="en-GB" altLang="en-US" dirty="0"/>
          </a:p>
        </p:txBody>
      </p:sp>
      <p:graphicFrame>
        <p:nvGraphicFramePr>
          <p:cNvPr id="2" name="Table 1">
            <a:extLst>
              <a:ext uri="{FF2B5EF4-FFF2-40B4-BE49-F238E27FC236}">
                <a16:creationId xmlns:a16="http://schemas.microsoft.com/office/drawing/2014/main" id="{63BBE90F-D80C-4A4E-A6B2-91A2A6858D51}"/>
              </a:ext>
            </a:extLst>
          </p:cNvPr>
          <p:cNvGraphicFramePr>
            <a:graphicFrameLocks noGrp="1"/>
          </p:cNvGraphicFramePr>
          <p:nvPr>
            <p:extLst>
              <p:ext uri="{D42A27DB-BD31-4B8C-83A1-F6EECF244321}">
                <p14:modId xmlns:p14="http://schemas.microsoft.com/office/powerpoint/2010/main" val="3690710388"/>
              </p:ext>
            </p:extLst>
          </p:nvPr>
        </p:nvGraphicFramePr>
        <p:xfrm>
          <a:off x="1331913" y="1341438"/>
          <a:ext cx="5903912" cy="4297460"/>
        </p:xfrm>
        <a:graphic>
          <a:graphicData uri="http://schemas.openxmlformats.org/drawingml/2006/table">
            <a:tbl>
              <a:tblPr firstRow="1" bandRow="1">
                <a:tableStyleId>{5C22544A-7EE6-4342-B048-85BDC9FD1C3A}</a:tableStyleId>
              </a:tblPr>
              <a:tblGrid>
                <a:gridCol w="3167953">
                  <a:extLst>
                    <a:ext uri="{9D8B030D-6E8A-4147-A177-3AD203B41FA5}">
                      <a16:colId xmlns:a16="http://schemas.microsoft.com/office/drawing/2014/main" val="20000"/>
                    </a:ext>
                  </a:extLst>
                </a:gridCol>
                <a:gridCol w="1511977">
                  <a:extLst>
                    <a:ext uri="{9D8B030D-6E8A-4147-A177-3AD203B41FA5}">
                      <a16:colId xmlns:a16="http://schemas.microsoft.com/office/drawing/2014/main" val="20001"/>
                    </a:ext>
                  </a:extLst>
                </a:gridCol>
                <a:gridCol w="1223982">
                  <a:extLst>
                    <a:ext uri="{9D8B030D-6E8A-4147-A177-3AD203B41FA5}">
                      <a16:colId xmlns:a16="http://schemas.microsoft.com/office/drawing/2014/main" val="20002"/>
                    </a:ext>
                  </a:extLst>
                </a:gridCol>
              </a:tblGrid>
              <a:tr h="365709">
                <a:tc>
                  <a:txBody>
                    <a:bodyPr/>
                    <a:lstStyle/>
                    <a:p>
                      <a:r>
                        <a:rPr lang="en-US" sz="1800" dirty="0"/>
                        <a:t>TAX</a:t>
                      </a:r>
                    </a:p>
                  </a:txBody>
                  <a:tcPr marL="91421" marR="91421" marT="45698" marB="45698"/>
                </a:tc>
                <a:tc>
                  <a:txBody>
                    <a:bodyPr/>
                    <a:lstStyle/>
                    <a:p>
                      <a:r>
                        <a:rPr lang="en-US" sz="1800" dirty="0"/>
                        <a:t>ACT</a:t>
                      </a:r>
                    </a:p>
                  </a:txBody>
                  <a:tcPr marL="91421" marR="91421" marT="45698" marB="45698"/>
                </a:tc>
                <a:tc>
                  <a:txBody>
                    <a:bodyPr/>
                    <a:lstStyle/>
                    <a:p>
                      <a:r>
                        <a:rPr lang="en-US" sz="1800" dirty="0"/>
                        <a:t>VOLUME</a:t>
                      </a:r>
                    </a:p>
                  </a:txBody>
                  <a:tcPr marL="91421" marR="91421" marT="45698" marB="45698"/>
                </a:tc>
                <a:extLst>
                  <a:ext uri="{0D108BD9-81ED-4DB2-BD59-A6C34878D82A}">
                    <a16:rowId xmlns:a16="http://schemas.microsoft.com/office/drawing/2014/main" val="10000"/>
                  </a:ext>
                </a:extLst>
              </a:tr>
              <a:tr h="640022">
                <a:tc>
                  <a:txBody>
                    <a:bodyPr/>
                    <a:lstStyle/>
                    <a:p>
                      <a:r>
                        <a:rPr lang="en-US" sz="1800" dirty="0">
                          <a:solidFill>
                            <a:srgbClr val="FF0000"/>
                          </a:solidFill>
                        </a:rPr>
                        <a:t>Capital Gains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TCGA 1992</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1"/>
                  </a:ext>
                </a:extLst>
              </a:tr>
              <a:tr h="640022">
                <a:tc>
                  <a:txBody>
                    <a:bodyPr/>
                    <a:lstStyle/>
                    <a:p>
                      <a:r>
                        <a:rPr lang="en-US" sz="1800" dirty="0">
                          <a:solidFill>
                            <a:srgbClr val="FF0000"/>
                          </a:solidFill>
                        </a:rPr>
                        <a:t>Capital Allowances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CAA 2001</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2"/>
                  </a:ext>
                </a:extLst>
              </a:tr>
              <a:tr h="1188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Income Tax</a:t>
                      </a:r>
                      <a:endParaRPr lang="en-US" sz="1800" dirty="0"/>
                    </a:p>
                  </a:txBody>
                  <a:tcPr marL="91421" marR="91421" marT="45698" marB="45698"/>
                </a:tc>
                <a:tc>
                  <a:txBody>
                    <a:bodyPr/>
                    <a:lstStyle/>
                    <a:p>
                      <a:pPr eaLnBrk="1" fontAlgn="auto" hangingPunct="1">
                        <a:defRPr/>
                      </a:pPr>
                      <a:r>
                        <a:rPr lang="en-GB" altLang="en-US" sz="1800" dirty="0"/>
                        <a:t>ITEPA 2003</a:t>
                      </a:r>
                    </a:p>
                    <a:p>
                      <a:pPr indent="0" eaLnBrk="1" fontAlgn="auto" hangingPunct="1">
                        <a:defRPr/>
                      </a:pPr>
                      <a:r>
                        <a:rPr lang="en-GB" altLang="en-US" sz="1800" dirty="0"/>
                        <a:t>ITTOIA 2005</a:t>
                      </a:r>
                    </a:p>
                    <a:p>
                      <a:pPr indent="0" eaLnBrk="1" fontAlgn="auto" hangingPunct="1">
                        <a:defRPr/>
                      </a:pPr>
                      <a:r>
                        <a:rPr lang="en-GB" altLang="en-US" sz="1800" dirty="0"/>
                        <a:t>ITA 2007</a:t>
                      </a:r>
                    </a:p>
                    <a:p>
                      <a:endParaRPr lang="en-US" sz="1800" dirty="0"/>
                    </a:p>
                  </a:txBody>
                  <a:tcPr marL="91421" marR="91421" marT="45698" marB="45698"/>
                </a:tc>
                <a:tc>
                  <a:txBody>
                    <a:bodyPr/>
                    <a:lstStyle/>
                    <a:p>
                      <a:pPr algn="ctr"/>
                      <a:r>
                        <a:rPr lang="en-US" sz="1800" dirty="0"/>
                        <a:t>1A</a:t>
                      </a:r>
                    </a:p>
                    <a:p>
                      <a:pPr algn="ctr"/>
                      <a:r>
                        <a:rPr lang="en-US" sz="1800" dirty="0"/>
                        <a:t>1B</a:t>
                      </a:r>
                    </a:p>
                    <a:p>
                      <a:pPr algn="ctr"/>
                      <a:r>
                        <a:rPr lang="en-US" sz="1800" dirty="0"/>
                        <a:t>1B</a:t>
                      </a:r>
                    </a:p>
                  </a:txBody>
                  <a:tcPr marL="91421" marR="91421" marT="45698" marB="45698"/>
                </a:tc>
                <a:extLst>
                  <a:ext uri="{0D108BD9-81ED-4DB2-BD59-A6C34878D82A}">
                    <a16:rowId xmlns:a16="http://schemas.microsoft.com/office/drawing/2014/main" val="10003"/>
                  </a:ext>
                </a:extLst>
              </a:tr>
              <a:tr h="1462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Corporation Tax</a:t>
                      </a:r>
                    </a:p>
                    <a:p>
                      <a:endParaRPr lang="en-US" sz="1800" dirty="0"/>
                    </a:p>
                  </a:txBody>
                  <a:tcPr marL="91421" marR="91421" marT="45698" marB="45698"/>
                </a:tc>
                <a:tc>
                  <a:txBody>
                    <a:bodyPr/>
                    <a:lstStyle/>
                    <a:p>
                      <a:pPr eaLnBrk="1" fontAlgn="auto" hangingPunct="1">
                        <a:defRPr/>
                      </a:pPr>
                      <a:r>
                        <a:rPr lang="en-GB" altLang="en-US" sz="1800" dirty="0"/>
                        <a:t>CTA 2009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TIOPA 2010</a:t>
                      </a:r>
                    </a:p>
                    <a:p>
                      <a:pPr eaLnBrk="1" fontAlgn="auto" hangingPunct="1">
                        <a:defRPr/>
                      </a:pPr>
                      <a:r>
                        <a:rPr lang="en-GB" altLang="en-US" sz="1800" dirty="0"/>
                        <a:t>CTA 2010</a:t>
                      </a:r>
                    </a:p>
                    <a:p>
                      <a:pPr eaLnBrk="1" fontAlgn="auto" hangingPunct="1">
                        <a:defRPr/>
                      </a:pPr>
                      <a:endParaRPr lang="en-GB" altLang="en-US" sz="1800" dirty="0">
                        <a:solidFill>
                          <a:srgbClr val="FF0000"/>
                        </a:solidFill>
                      </a:endParaRPr>
                    </a:p>
                    <a:p>
                      <a:endParaRPr lang="en-US" sz="1800" dirty="0"/>
                    </a:p>
                  </a:txBody>
                  <a:tcPr marL="91421" marR="91421" marT="45698" marB="45698"/>
                </a:tc>
                <a:tc>
                  <a:txBody>
                    <a:bodyPr/>
                    <a:lstStyle/>
                    <a:p>
                      <a:pPr algn="ctr"/>
                      <a:r>
                        <a:rPr lang="en-US" sz="1800" dirty="0"/>
                        <a:t>1B</a:t>
                      </a:r>
                    </a:p>
                    <a:p>
                      <a:pPr algn="ctr"/>
                      <a:r>
                        <a:rPr lang="en-US" sz="1800" dirty="0"/>
                        <a:t>1B</a:t>
                      </a:r>
                    </a:p>
                    <a:p>
                      <a:pPr algn="ctr"/>
                      <a:r>
                        <a:rPr lang="en-US" sz="1800" dirty="0"/>
                        <a:t>1C</a:t>
                      </a:r>
                    </a:p>
                    <a:p>
                      <a:pPr algn="ctr"/>
                      <a:endParaRPr lang="en-US" sz="1800" dirty="0"/>
                    </a:p>
                  </a:txBody>
                  <a:tcPr marL="91421" marR="91421" marT="45698" marB="45698"/>
                </a:tc>
                <a:extLst>
                  <a:ext uri="{0D108BD9-81ED-4DB2-BD59-A6C34878D82A}">
                    <a16:rowId xmlns:a16="http://schemas.microsoft.com/office/drawing/2014/main"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76D8B28-21AA-4FB5-B040-B2014EE5FE75}"/>
              </a:ext>
            </a:extLst>
          </p:cNvPr>
          <p:cNvSpPr>
            <a:spLocks noGrp="1"/>
          </p:cNvSpPr>
          <p:nvPr>
            <p:ph type="title"/>
          </p:nvPr>
        </p:nvSpPr>
        <p:spPr>
          <a:xfrm>
            <a:off x="630238" y="449263"/>
            <a:ext cx="8099425" cy="819150"/>
          </a:xfrm>
        </p:spPr>
        <p:txBody>
          <a:bodyPr/>
          <a:lstStyle/>
          <a:p>
            <a:pPr eaLnBrk="1" fontAlgn="auto" hangingPunct="1">
              <a:spcAft>
                <a:spcPts val="0"/>
              </a:spcAft>
              <a:defRPr/>
            </a:pPr>
            <a:r>
              <a:rPr lang="en-GB" altLang="en-US" dirty="0"/>
              <a:t>Proforma Corporation Tax computation</a:t>
            </a:r>
          </a:p>
        </p:txBody>
      </p:sp>
      <p:graphicFrame>
        <p:nvGraphicFramePr>
          <p:cNvPr id="4" name="Content Placeholder 3">
            <a:extLst>
              <a:ext uri="{FF2B5EF4-FFF2-40B4-BE49-F238E27FC236}">
                <a16:creationId xmlns:a16="http://schemas.microsoft.com/office/drawing/2014/main" id="{C10ECF5F-5994-4431-BD2C-B8C42757D7B6}"/>
              </a:ext>
            </a:extLst>
          </p:cNvPr>
          <p:cNvGraphicFramePr>
            <a:graphicFrameLocks noGrp="1"/>
          </p:cNvGraphicFramePr>
          <p:nvPr>
            <p:ph idx="1"/>
            <p:extLst>
              <p:ext uri="{D42A27DB-BD31-4B8C-83A1-F6EECF244321}">
                <p14:modId xmlns:p14="http://schemas.microsoft.com/office/powerpoint/2010/main" val="2656962995"/>
              </p:ext>
            </p:extLst>
          </p:nvPr>
        </p:nvGraphicFramePr>
        <p:xfrm>
          <a:off x="630238" y="1439863"/>
          <a:ext cx="8099425" cy="4049722"/>
        </p:xfrm>
        <a:graphic>
          <a:graphicData uri="http://schemas.openxmlformats.org/drawingml/2006/table">
            <a:tbl>
              <a:tblPr firstRow="1" bandRow="1">
                <a:tableStyleId>{5C22544A-7EE6-4342-B048-85BDC9FD1C3A}</a:tableStyleId>
              </a:tblPr>
              <a:tblGrid>
                <a:gridCol w="422577">
                  <a:extLst>
                    <a:ext uri="{9D8B030D-6E8A-4147-A177-3AD203B41FA5}">
                      <a16:colId xmlns:a16="http://schemas.microsoft.com/office/drawing/2014/main" val="20000"/>
                    </a:ext>
                  </a:extLst>
                </a:gridCol>
                <a:gridCol w="5427008">
                  <a:extLst>
                    <a:ext uri="{9D8B030D-6E8A-4147-A177-3AD203B41FA5}">
                      <a16:colId xmlns:a16="http://schemas.microsoft.com/office/drawing/2014/main" val="20001"/>
                    </a:ext>
                  </a:extLst>
                </a:gridCol>
                <a:gridCol w="1169918">
                  <a:extLst>
                    <a:ext uri="{9D8B030D-6E8A-4147-A177-3AD203B41FA5}">
                      <a16:colId xmlns:a16="http://schemas.microsoft.com/office/drawing/2014/main" val="20002"/>
                    </a:ext>
                  </a:extLst>
                </a:gridCol>
                <a:gridCol w="1079922">
                  <a:extLst>
                    <a:ext uri="{9D8B030D-6E8A-4147-A177-3AD203B41FA5}">
                      <a16:colId xmlns:a16="http://schemas.microsoft.com/office/drawing/2014/main" val="20003"/>
                    </a:ext>
                  </a:extLst>
                </a:gridCol>
              </a:tblGrid>
              <a:tr h="335251">
                <a:tc gridSpan="2">
                  <a:txBody>
                    <a:bodyPr/>
                    <a:lstStyle/>
                    <a:p>
                      <a:r>
                        <a:rPr lang="en-GB" sz="1600" b="1" u="none" dirty="0">
                          <a:solidFill>
                            <a:schemeClr val="tx1"/>
                          </a:solidFill>
                        </a:rPr>
                        <a:t>CT</a:t>
                      </a:r>
                      <a:r>
                        <a:rPr lang="en-GB" sz="1600" b="1" u="none" baseline="0" dirty="0">
                          <a:solidFill>
                            <a:schemeClr val="tx1"/>
                          </a:solidFill>
                        </a:rPr>
                        <a:t> Comp for the x months ended...</a:t>
                      </a:r>
                      <a:endParaRPr lang="en-GB" sz="1600" b="1" u="none"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35251">
                <a:tc gridSpan="2">
                  <a:txBody>
                    <a:bodyPr/>
                    <a:lstStyle/>
                    <a:p>
                      <a:r>
                        <a:rPr lang="en-GB" sz="1600" b="0" dirty="0">
                          <a:solidFill>
                            <a:schemeClr val="tx1"/>
                          </a:solidFill>
                        </a:rPr>
                        <a:t>Trading</a:t>
                      </a:r>
                      <a:r>
                        <a:rPr lang="en-GB" sz="1600" b="0" baseline="0" dirty="0">
                          <a:solidFill>
                            <a:schemeClr val="tx1"/>
                          </a:solidFill>
                        </a:rPr>
                        <a:t> income</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1950">
                <a:tc>
                  <a:txBody>
                    <a:bodyPr/>
                    <a:lstStyle/>
                    <a:p>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1600" b="0" dirty="0">
                          <a:solidFill>
                            <a:schemeClr val="tx1"/>
                          </a:solidFill>
                        </a:rPr>
                        <a:t>Adjusted profits</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35251">
                <a:tc>
                  <a:txBody>
                    <a:bodyPr/>
                    <a:lstStyle/>
                    <a:p>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1600" b="0" dirty="0">
                          <a:solidFill>
                            <a:schemeClr val="tx1"/>
                          </a:solidFill>
                        </a:rPr>
                        <a:t>Less: Capital</a:t>
                      </a:r>
                      <a:r>
                        <a:rPr lang="en-GB" sz="1600" b="0" baseline="0" dirty="0">
                          <a:solidFill>
                            <a:schemeClr val="tx1"/>
                          </a:solidFill>
                        </a:rPr>
                        <a:t> allowances</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35251">
                <a:tc>
                  <a:txBody>
                    <a:bodyPr/>
                    <a:lstStyle/>
                    <a:p>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35251">
                <a:tc gridSpan="2">
                  <a:txBody>
                    <a:bodyPr/>
                    <a:lstStyle/>
                    <a:p>
                      <a:r>
                        <a:rPr lang="en-GB" sz="1600" b="0" dirty="0">
                          <a:solidFill>
                            <a:schemeClr val="tx1"/>
                          </a:solidFill>
                        </a:rPr>
                        <a:t>Non-trade loan relationship income</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35251">
                <a:tc gridSpan="2">
                  <a:txBody>
                    <a:bodyPr/>
                    <a:lstStyle/>
                    <a:p>
                      <a:r>
                        <a:rPr lang="en-GB" sz="1600" b="0" dirty="0">
                          <a:solidFill>
                            <a:schemeClr val="tx1"/>
                          </a:solidFill>
                        </a:rPr>
                        <a:t>Property</a:t>
                      </a:r>
                      <a:r>
                        <a:rPr lang="en-GB" sz="1600" b="0" baseline="0" dirty="0">
                          <a:solidFill>
                            <a:schemeClr val="tx1"/>
                          </a:solidFill>
                        </a:rPr>
                        <a:t> income</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35251">
                <a:tc gridSpan="2">
                  <a:txBody>
                    <a:bodyPr/>
                    <a:lstStyle/>
                    <a:p>
                      <a:r>
                        <a:rPr lang="en-GB" sz="1600" b="0" dirty="0">
                          <a:solidFill>
                            <a:schemeClr val="tx1"/>
                          </a:solidFill>
                        </a:rPr>
                        <a:t>Non-trade</a:t>
                      </a:r>
                      <a:r>
                        <a:rPr lang="en-GB" sz="1600" b="0" baseline="0" dirty="0">
                          <a:solidFill>
                            <a:schemeClr val="tx1"/>
                          </a:solidFill>
                        </a:rPr>
                        <a:t> IFA income</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35251">
                <a:tc gridSpan="2">
                  <a:txBody>
                    <a:bodyPr/>
                    <a:lstStyle/>
                    <a:p>
                      <a:r>
                        <a:rPr lang="en-GB" sz="1600" b="0" dirty="0">
                          <a:solidFill>
                            <a:schemeClr val="tx1"/>
                          </a:solidFill>
                        </a:rPr>
                        <a:t>Net capital</a:t>
                      </a:r>
                      <a:r>
                        <a:rPr lang="en-GB" sz="1600" b="0" baseline="0" dirty="0">
                          <a:solidFill>
                            <a:schemeClr val="tx1"/>
                          </a:solidFill>
                        </a:rPr>
                        <a:t> gains</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35251">
                <a:tc gridSpan="2">
                  <a:txBody>
                    <a:bodyPr/>
                    <a:lstStyle/>
                    <a:p>
                      <a:r>
                        <a:rPr lang="en-GB" sz="1600" b="0" dirty="0">
                          <a:solidFill>
                            <a:schemeClr val="tx1"/>
                          </a:solidFill>
                        </a:rPr>
                        <a:t>Total Profits</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35251">
                <a:tc gridSpan="2">
                  <a:txBody>
                    <a:bodyPr/>
                    <a:lstStyle/>
                    <a:p>
                      <a:r>
                        <a:rPr lang="en-GB" sz="1600" b="0" dirty="0">
                          <a:solidFill>
                            <a:schemeClr val="tx1"/>
                          </a:solidFill>
                        </a:rPr>
                        <a:t>Less:</a:t>
                      </a:r>
                      <a:r>
                        <a:rPr lang="en-GB" sz="1600" b="0" baseline="0" dirty="0">
                          <a:solidFill>
                            <a:schemeClr val="tx1"/>
                          </a:solidFill>
                        </a:rPr>
                        <a:t> Qualifying charitable donations</a:t>
                      </a: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35251">
                <a:tc gridSpan="2">
                  <a:txBody>
                    <a:bodyPr/>
                    <a:lstStyle/>
                    <a:p>
                      <a:r>
                        <a:rPr lang="en-GB" sz="1600" b="0" dirty="0">
                          <a:solidFill>
                            <a:schemeClr val="tx1"/>
                          </a:solidFill>
                        </a:rPr>
                        <a:t>TTP</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p>
                      <a:pPr algn="ctr"/>
                      <a:endParaRPr lang="en-GB" sz="1600" b="0" dirty="0">
                        <a:solidFill>
                          <a:schemeClr val="tx1"/>
                        </a:solidFill>
                      </a:endParaRP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600" b="0" dirty="0">
                          <a:solidFill>
                            <a:schemeClr val="tx1"/>
                          </a:solidFill>
                        </a:rPr>
                        <a:t>x</a:t>
                      </a:r>
                    </a:p>
                  </a:txBody>
                  <a:tcPr marL="114279" marR="114279" marT="45706" marB="4570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bl>
          </a:graphicData>
        </a:graphic>
      </p:graphicFrame>
      <p:graphicFrame>
        <p:nvGraphicFramePr>
          <p:cNvPr id="2" name="Table 1">
            <a:extLst>
              <a:ext uri="{FF2B5EF4-FFF2-40B4-BE49-F238E27FC236}">
                <a16:creationId xmlns:a16="http://schemas.microsoft.com/office/drawing/2014/main" id="{4BC19C65-6669-43D4-A18B-65528B8E3E44}"/>
              </a:ext>
            </a:extLst>
          </p:cNvPr>
          <p:cNvGraphicFramePr>
            <a:graphicFrameLocks noGrp="1"/>
          </p:cNvGraphicFramePr>
          <p:nvPr/>
        </p:nvGraphicFramePr>
        <p:xfrm>
          <a:off x="619125" y="5514975"/>
          <a:ext cx="7769225" cy="369888"/>
        </p:xfrm>
        <a:graphic>
          <a:graphicData uri="http://schemas.openxmlformats.org/drawingml/2006/table">
            <a:tbl>
              <a:tblPr firstRow="1" bandRow="1">
                <a:tableStyleId>{5C22544A-7EE6-4342-B048-85BDC9FD1C3A}</a:tableStyleId>
              </a:tblPr>
              <a:tblGrid>
                <a:gridCol w="7430959">
                  <a:extLst>
                    <a:ext uri="{9D8B030D-6E8A-4147-A177-3AD203B41FA5}">
                      <a16:colId xmlns:a16="http://schemas.microsoft.com/office/drawing/2014/main" val="20000"/>
                    </a:ext>
                  </a:extLst>
                </a:gridCol>
                <a:gridCol w="338266">
                  <a:extLst>
                    <a:ext uri="{9D8B030D-6E8A-4147-A177-3AD203B41FA5}">
                      <a16:colId xmlns:a16="http://schemas.microsoft.com/office/drawing/2014/main" val="20001"/>
                    </a:ext>
                  </a:extLst>
                </a:gridCol>
              </a:tblGrid>
              <a:tr h="369888">
                <a:tc>
                  <a:txBody>
                    <a:bodyPr/>
                    <a:lstStyle/>
                    <a:p>
                      <a:r>
                        <a:rPr lang="en-GB" sz="1800" b="0" dirty="0">
                          <a:solidFill>
                            <a:schemeClr val="tx1"/>
                          </a:solidFill>
                        </a:rPr>
                        <a:t>CT @ appropriate rate</a:t>
                      </a:r>
                    </a:p>
                  </a:txBody>
                  <a:tcPr marL="149045" marR="149045" marT="45604" marB="4560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49045" marR="149045" marT="45604" marB="4560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284BD8FF-1C21-4C3B-BC33-35BC10072046}"/>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Primary legislation</a:t>
            </a:r>
          </a:p>
        </p:txBody>
      </p:sp>
      <p:sp>
        <p:nvSpPr>
          <p:cNvPr id="45059" name="Content Placeholder 3">
            <a:extLst>
              <a:ext uri="{FF2B5EF4-FFF2-40B4-BE49-F238E27FC236}">
                <a16:creationId xmlns:a16="http://schemas.microsoft.com/office/drawing/2014/main" id="{FDE785BD-0DAD-4607-955B-1E47694D7ADD}"/>
              </a:ext>
            </a:extLst>
          </p:cNvPr>
          <p:cNvSpPr>
            <a:spLocks noGrp="1"/>
          </p:cNvSpPr>
          <p:nvPr>
            <p:ph idx="1"/>
          </p:nvPr>
        </p:nvSpPr>
        <p:spPr>
          <a:xfrm>
            <a:off x="323850" y="1628775"/>
            <a:ext cx="8405813" cy="4170363"/>
          </a:xfrm>
        </p:spPr>
        <p:txBody>
          <a:bodyPr anchor="ctr">
            <a:normAutofit/>
          </a:bodyPr>
          <a:lstStyle/>
          <a:p>
            <a:pPr eaLnBrk="1" fontAlgn="auto" hangingPunct="1">
              <a:defRPr/>
            </a:pPr>
            <a:endParaRPr lang="en-GB" altLang="en-US" sz="2000" dirty="0"/>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r>
              <a:rPr lang="en-GB" altLang="en-US" sz="2000" dirty="0"/>
              <a:t> </a:t>
            </a:r>
            <a:endParaRPr lang="en-GB" altLang="en-US" sz="2000" dirty="0">
              <a:solidFill>
                <a:srgbClr val="808080"/>
              </a:solidFill>
            </a:endParaRPr>
          </a:p>
          <a:p>
            <a:pPr eaLnBrk="1" fontAlgn="auto" hangingPunct="1">
              <a:defRPr/>
            </a:pPr>
            <a:br>
              <a:rPr lang="en-GB" altLang="en-US" sz="2000" dirty="0"/>
            </a:br>
            <a:endParaRPr lang="en-GB" altLang="en-US" sz="2000" dirty="0"/>
          </a:p>
          <a:p>
            <a:pPr eaLnBrk="1" fontAlgn="auto" hangingPunct="1">
              <a:defRPr/>
            </a:pPr>
            <a:endParaRPr lang="en-GB" altLang="en-US" dirty="0"/>
          </a:p>
        </p:txBody>
      </p:sp>
      <p:graphicFrame>
        <p:nvGraphicFramePr>
          <p:cNvPr id="2" name="Table 1">
            <a:extLst>
              <a:ext uri="{FF2B5EF4-FFF2-40B4-BE49-F238E27FC236}">
                <a16:creationId xmlns:a16="http://schemas.microsoft.com/office/drawing/2014/main" id="{D3C6361E-E984-4251-93CC-2FF37DFBEDF3}"/>
              </a:ext>
            </a:extLst>
          </p:cNvPr>
          <p:cNvGraphicFramePr>
            <a:graphicFrameLocks noGrp="1"/>
          </p:cNvGraphicFramePr>
          <p:nvPr>
            <p:extLst>
              <p:ext uri="{D42A27DB-BD31-4B8C-83A1-F6EECF244321}">
                <p14:modId xmlns:p14="http://schemas.microsoft.com/office/powerpoint/2010/main" val="1377662105"/>
              </p:ext>
            </p:extLst>
          </p:nvPr>
        </p:nvGraphicFramePr>
        <p:xfrm>
          <a:off x="1331913" y="1341438"/>
          <a:ext cx="5903912" cy="4297460"/>
        </p:xfrm>
        <a:graphic>
          <a:graphicData uri="http://schemas.openxmlformats.org/drawingml/2006/table">
            <a:tbl>
              <a:tblPr firstRow="1" bandRow="1">
                <a:tableStyleId>{5C22544A-7EE6-4342-B048-85BDC9FD1C3A}</a:tableStyleId>
              </a:tblPr>
              <a:tblGrid>
                <a:gridCol w="3167953">
                  <a:extLst>
                    <a:ext uri="{9D8B030D-6E8A-4147-A177-3AD203B41FA5}">
                      <a16:colId xmlns:a16="http://schemas.microsoft.com/office/drawing/2014/main" val="20000"/>
                    </a:ext>
                  </a:extLst>
                </a:gridCol>
                <a:gridCol w="1511977">
                  <a:extLst>
                    <a:ext uri="{9D8B030D-6E8A-4147-A177-3AD203B41FA5}">
                      <a16:colId xmlns:a16="http://schemas.microsoft.com/office/drawing/2014/main" val="20001"/>
                    </a:ext>
                  </a:extLst>
                </a:gridCol>
                <a:gridCol w="1223982">
                  <a:extLst>
                    <a:ext uri="{9D8B030D-6E8A-4147-A177-3AD203B41FA5}">
                      <a16:colId xmlns:a16="http://schemas.microsoft.com/office/drawing/2014/main" val="20002"/>
                    </a:ext>
                  </a:extLst>
                </a:gridCol>
              </a:tblGrid>
              <a:tr h="365709">
                <a:tc>
                  <a:txBody>
                    <a:bodyPr/>
                    <a:lstStyle/>
                    <a:p>
                      <a:r>
                        <a:rPr lang="en-US" sz="1800" dirty="0"/>
                        <a:t>TAX</a:t>
                      </a:r>
                    </a:p>
                  </a:txBody>
                  <a:tcPr marL="91421" marR="91421" marT="45698" marB="45698"/>
                </a:tc>
                <a:tc>
                  <a:txBody>
                    <a:bodyPr/>
                    <a:lstStyle/>
                    <a:p>
                      <a:r>
                        <a:rPr lang="en-US" sz="1800" dirty="0"/>
                        <a:t>ACT</a:t>
                      </a:r>
                    </a:p>
                  </a:txBody>
                  <a:tcPr marL="91421" marR="91421" marT="45698" marB="45698"/>
                </a:tc>
                <a:tc>
                  <a:txBody>
                    <a:bodyPr/>
                    <a:lstStyle/>
                    <a:p>
                      <a:r>
                        <a:rPr lang="en-US" sz="1800" dirty="0"/>
                        <a:t>VOLUME</a:t>
                      </a:r>
                    </a:p>
                  </a:txBody>
                  <a:tcPr marL="91421" marR="91421" marT="45698" marB="45698"/>
                </a:tc>
                <a:extLst>
                  <a:ext uri="{0D108BD9-81ED-4DB2-BD59-A6C34878D82A}">
                    <a16:rowId xmlns:a16="http://schemas.microsoft.com/office/drawing/2014/main" val="10000"/>
                  </a:ext>
                </a:extLst>
              </a:tr>
              <a:tr h="640022">
                <a:tc>
                  <a:txBody>
                    <a:bodyPr/>
                    <a:lstStyle/>
                    <a:p>
                      <a:r>
                        <a:rPr lang="en-US" sz="1800" dirty="0">
                          <a:solidFill>
                            <a:srgbClr val="FF0000"/>
                          </a:solidFill>
                        </a:rPr>
                        <a:t>Capital Gains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TCGA 1992</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1"/>
                  </a:ext>
                </a:extLst>
              </a:tr>
              <a:tr h="640022">
                <a:tc>
                  <a:txBody>
                    <a:bodyPr/>
                    <a:lstStyle/>
                    <a:p>
                      <a:r>
                        <a:rPr lang="en-US" sz="1800" dirty="0">
                          <a:solidFill>
                            <a:srgbClr val="FF0000"/>
                          </a:solidFill>
                        </a:rPr>
                        <a:t>Capital Allowances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CAA 2001</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2"/>
                  </a:ext>
                </a:extLst>
              </a:tr>
              <a:tr h="1188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Income Tax</a:t>
                      </a:r>
                      <a:endParaRPr lang="en-US" sz="1800" dirty="0"/>
                    </a:p>
                  </a:txBody>
                  <a:tcPr marL="91421" marR="91421" marT="45698" marB="45698"/>
                </a:tc>
                <a:tc>
                  <a:txBody>
                    <a:bodyPr/>
                    <a:lstStyle/>
                    <a:p>
                      <a:pPr eaLnBrk="1" fontAlgn="auto" hangingPunct="1">
                        <a:defRPr/>
                      </a:pPr>
                      <a:r>
                        <a:rPr lang="en-GB" altLang="en-US" sz="1800" dirty="0"/>
                        <a:t>ITEPA 2003</a:t>
                      </a:r>
                    </a:p>
                    <a:p>
                      <a:pPr indent="0" eaLnBrk="1" fontAlgn="auto" hangingPunct="1">
                        <a:defRPr/>
                      </a:pPr>
                      <a:r>
                        <a:rPr lang="en-GB" altLang="en-US" sz="1800" dirty="0"/>
                        <a:t>ITTOIA 2005</a:t>
                      </a:r>
                    </a:p>
                    <a:p>
                      <a:pPr indent="0" eaLnBrk="1" fontAlgn="auto" hangingPunct="1">
                        <a:defRPr/>
                      </a:pPr>
                      <a:r>
                        <a:rPr lang="en-GB" altLang="en-US" sz="1800" dirty="0"/>
                        <a:t>ITA 2007</a:t>
                      </a:r>
                    </a:p>
                    <a:p>
                      <a:endParaRPr lang="en-US" sz="1800" dirty="0"/>
                    </a:p>
                  </a:txBody>
                  <a:tcPr marL="91421" marR="91421" marT="45698" marB="45698"/>
                </a:tc>
                <a:tc>
                  <a:txBody>
                    <a:bodyPr/>
                    <a:lstStyle/>
                    <a:p>
                      <a:pPr algn="ctr"/>
                      <a:r>
                        <a:rPr lang="en-US" sz="1800" dirty="0"/>
                        <a:t>1A</a:t>
                      </a:r>
                    </a:p>
                    <a:p>
                      <a:pPr algn="ctr"/>
                      <a:r>
                        <a:rPr lang="en-US" sz="1800" dirty="0"/>
                        <a:t>1B</a:t>
                      </a:r>
                    </a:p>
                    <a:p>
                      <a:pPr algn="ctr"/>
                      <a:r>
                        <a:rPr lang="en-US" sz="1800" dirty="0"/>
                        <a:t>1B</a:t>
                      </a:r>
                    </a:p>
                  </a:txBody>
                  <a:tcPr marL="91421" marR="91421" marT="45698" marB="45698"/>
                </a:tc>
                <a:extLst>
                  <a:ext uri="{0D108BD9-81ED-4DB2-BD59-A6C34878D82A}">
                    <a16:rowId xmlns:a16="http://schemas.microsoft.com/office/drawing/2014/main" val="10003"/>
                  </a:ext>
                </a:extLst>
              </a:tr>
              <a:tr h="1462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Corporation Tax</a:t>
                      </a:r>
                    </a:p>
                    <a:p>
                      <a:endParaRPr lang="en-US" sz="1800" dirty="0"/>
                    </a:p>
                  </a:txBody>
                  <a:tcPr marL="91421" marR="91421" marT="45698" marB="45698"/>
                </a:tc>
                <a:tc>
                  <a:txBody>
                    <a:bodyPr/>
                    <a:lstStyle/>
                    <a:p>
                      <a:pPr eaLnBrk="1" fontAlgn="auto" hangingPunct="1">
                        <a:defRPr/>
                      </a:pPr>
                      <a:r>
                        <a:rPr lang="en-GB" altLang="en-US" sz="1800" dirty="0"/>
                        <a:t>CTA 2009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TIOPA 2010</a:t>
                      </a:r>
                    </a:p>
                    <a:p>
                      <a:pPr eaLnBrk="1" fontAlgn="auto" hangingPunct="1">
                        <a:defRPr/>
                      </a:pPr>
                      <a:r>
                        <a:rPr lang="en-GB" altLang="en-US" sz="1800" dirty="0"/>
                        <a:t>CTA 2010</a:t>
                      </a:r>
                    </a:p>
                    <a:p>
                      <a:pPr eaLnBrk="1" fontAlgn="auto" hangingPunct="1">
                        <a:defRPr/>
                      </a:pPr>
                      <a:endParaRPr lang="en-GB" altLang="en-US" sz="1800" dirty="0">
                        <a:solidFill>
                          <a:srgbClr val="FF0000"/>
                        </a:solidFill>
                      </a:endParaRPr>
                    </a:p>
                    <a:p>
                      <a:endParaRPr lang="en-US" sz="1800" dirty="0"/>
                    </a:p>
                  </a:txBody>
                  <a:tcPr marL="91421" marR="91421" marT="45698" marB="45698"/>
                </a:tc>
                <a:tc>
                  <a:txBody>
                    <a:bodyPr/>
                    <a:lstStyle/>
                    <a:p>
                      <a:pPr algn="ctr"/>
                      <a:r>
                        <a:rPr lang="en-US" sz="1800" dirty="0"/>
                        <a:t>1B</a:t>
                      </a:r>
                    </a:p>
                    <a:p>
                      <a:pPr algn="ctr"/>
                      <a:r>
                        <a:rPr lang="en-US" sz="1800" dirty="0"/>
                        <a:t>1B</a:t>
                      </a:r>
                    </a:p>
                    <a:p>
                      <a:pPr algn="ctr"/>
                      <a:r>
                        <a:rPr lang="en-US" sz="1800" dirty="0"/>
                        <a:t>1C</a:t>
                      </a:r>
                    </a:p>
                    <a:p>
                      <a:pPr algn="ctr"/>
                      <a:endParaRPr lang="en-US" sz="1800" dirty="0"/>
                    </a:p>
                  </a:txBody>
                  <a:tcPr marL="91421" marR="91421" marT="45698" marB="45698"/>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F2494-F69F-4C38-8858-BB368505B306}"/>
              </a:ext>
            </a:extLst>
          </p:cNvPr>
          <p:cNvSpPr>
            <a:spLocks noGrp="1"/>
          </p:cNvSpPr>
          <p:nvPr>
            <p:ph type="title"/>
          </p:nvPr>
        </p:nvSpPr>
        <p:spPr>
          <a:xfrm>
            <a:off x="630238" y="449263"/>
            <a:ext cx="8099425" cy="792162"/>
          </a:xfrm>
        </p:spPr>
        <p:txBody>
          <a:bodyPr/>
          <a:lstStyle/>
          <a:p>
            <a:pPr>
              <a:defRPr/>
            </a:pPr>
            <a:r>
              <a:rPr lang="en-US" dirty="0"/>
              <a:t>Corporation tax</a:t>
            </a:r>
            <a:endParaRPr lang="en-GB" dirty="0"/>
          </a:p>
        </p:txBody>
      </p:sp>
      <p:sp>
        <p:nvSpPr>
          <p:cNvPr id="61444" name="Slide Number Placeholder 3">
            <a:extLst>
              <a:ext uri="{FF2B5EF4-FFF2-40B4-BE49-F238E27FC236}">
                <a16:creationId xmlns:a16="http://schemas.microsoft.com/office/drawing/2014/main" id="{12460FE4-F928-46BB-B47C-7B5FD1A2A72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F59C4E27-474C-46E2-8D0C-DC3DE70D3C19}" type="slidenum">
              <a:rPr lang="en-GB" altLang="en-US" sz="1000" smtClean="0">
                <a:solidFill>
                  <a:srgbClr val="000000"/>
                </a:solidFill>
              </a:rPr>
              <a:pPr/>
              <a:t>14</a:t>
            </a:fld>
            <a:endParaRPr lang="en-GB" altLang="en-US" sz="1000" dirty="0">
              <a:solidFill>
                <a:srgbClr val="000000"/>
              </a:solidFill>
            </a:endParaRPr>
          </a:p>
        </p:txBody>
      </p:sp>
      <p:sp>
        <p:nvSpPr>
          <p:cNvPr id="6" name="TextBox 5">
            <a:extLst>
              <a:ext uri="{FF2B5EF4-FFF2-40B4-BE49-F238E27FC236}">
                <a16:creationId xmlns:a16="http://schemas.microsoft.com/office/drawing/2014/main" id="{B288112A-9356-40E7-BF20-1669D963B79C}"/>
              </a:ext>
            </a:extLst>
          </p:cNvPr>
          <p:cNvSpPr txBox="1"/>
          <p:nvPr/>
        </p:nvSpPr>
        <p:spPr>
          <a:xfrm>
            <a:off x="630238" y="1757363"/>
            <a:ext cx="8099425" cy="3416320"/>
          </a:xfrm>
          <a:prstGeom prst="rect">
            <a:avLst/>
          </a:prstGeom>
          <a:noFill/>
        </p:spPr>
        <p:txBody>
          <a:bodyPr wrap="square">
            <a:spAutoFit/>
          </a:bodyPr>
          <a:lstStyle/>
          <a:p>
            <a:pPr>
              <a:buClr>
                <a:schemeClr val="accent4"/>
              </a:buClr>
              <a:defRPr/>
            </a:pPr>
            <a:r>
              <a:rPr lang="en-US" altLang="en-US" sz="1800" b="1" dirty="0"/>
              <a:t>CTA 2009</a:t>
            </a:r>
            <a:r>
              <a:rPr lang="en-US" altLang="en-US" sz="1800" dirty="0"/>
              <a:t> = Corporation Tax Act 2009</a:t>
            </a:r>
          </a:p>
          <a:p>
            <a:pPr marL="342900" indent="-342900">
              <a:buClr>
                <a:schemeClr val="accent4"/>
              </a:buClr>
              <a:buFont typeface="Arial" panose="020B0604020202020204" pitchFamily="34" charset="0"/>
              <a:buChar char="•"/>
              <a:defRPr/>
            </a:pPr>
            <a:r>
              <a:rPr lang="en-US" altLang="en-US" sz="1800" dirty="0"/>
              <a:t>Anything impacting on the total profit of the company eg adjustment to profits, loan relationships, intangible fixed assets, research and development</a:t>
            </a:r>
          </a:p>
          <a:p>
            <a:pPr marL="342900" indent="-342900">
              <a:buClr>
                <a:schemeClr val="accent4"/>
              </a:buClr>
              <a:buFont typeface="Arial" panose="020B0604020202020204" pitchFamily="34" charset="0"/>
              <a:buChar char="•"/>
              <a:defRPr/>
            </a:pPr>
            <a:endParaRPr lang="en-US" altLang="en-US" sz="1800" dirty="0"/>
          </a:p>
          <a:p>
            <a:pPr>
              <a:buClr>
                <a:schemeClr val="accent4"/>
              </a:buClr>
              <a:defRPr/>
            </a:pPr>
            <a:r>
              <a:rPr lang="en-US" altLang="en-US" sz="1800" b="1" dirty="0"/>
              <a:t>CTA 2010 </a:t>
            </a:r>
            <a:r>
              <a:rPr lang="en-US" altLang="en-US" sz="1800" dirty="0"/>
              <a:t>= Corporation Tax Act 2010</a:t>
            </a:r>
          </a:p>
          <a:p>
            <a:pPr marL="342900" indent="-342900">
              <a:buClr>
                <a:schemeClr val="accent4"/>
              </a:buClr>
              <a:buFont typeface="Arial" panose="020B0604020202020204" pitchFamily="34" charset="0"/>
              <a:buChar char="•"/>
              <a:defRPr/>
            </a:pPr>
            <a:r>
              <a:rPr lang="en-US" altLang="en-US" sz="1800" dirty="0"/>
              <a:t>Everything else to do with corporation tax but not specifically related to a particular source of income eg calculation of corporation tax liability, losses, groups, close companies, purchase of own shares</a:t>
            </a:r>
          </a:p>
          <a:p>
            <a:pPr>
              <a:buClr>
                <a:schemeClr val="accent4"/>
              </a:buClr>
              <a:defRPr/>
            </a:pPr>
            <a:endParaRPr lang="en-US" altLang="en-US" sz="1800" dirty="0"/>
          </a:p>
          <a:p>
            <a:pPr>
              <a:buClr>
                <a:schemeClr val="accent4"/>
              </a:buClr>
              <a:defRPr/>
            </a:pPr>
            <a:r>
              <a:rPr lang="en-US" altLang="en-US" sz="1800" b="1" dirty="0"/>
              <a:t>TIOPA 2010 (Vol 1b) </a:t>
            </a:r>
            <a:r>
              <a:rPr lang="en-US" altLang="en-US" sz="1800" dirty="0"/>
              <a:t>= Taxation (International and Other Provisions) Act 2010</a:t>
            </a:r>
          </a:p>
          <a:p>
            <a:pPr marL="285750" indent="-285750">
              <a:buClr>
                <a:schemeClr val="accent4"/>
              </a:buClr>
              <a:buFont typeface="Arial" panose="020B0604020202020204" pitchFamily="34" charset="0"/>
              <a:buChar char="•"/>
              <a:defRPr/>
            </a:pPr>
            <a:r>
              <a:rPr lang="en-US" altLang="en-US" sz="1800" dirty="0"/>
              <a:t>Eg controlled foreign companies and transfer pricing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F588A13A-0579-4747-957F-D81AD4BF98BD}"/>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dirty="0"/>
              <a:t>Using the digital library – logging in</a:t>
            </a:r>
          </a:p>
        </p:txBody>
      </p:sp>
      <p:sp>
        <p:nvSpPr>
          <p:cNvPr id="3" name="Content Placeholder 2">
            <a:extLst>
              <a:ext uri="{FF2B5EF4-FFF2-40B4-BE49-F238E27FC236}">
                <a16:creationId xmlns:a16="http://schemas.microsoft.com/office/drawing/2014/main" id="{0A0C4BB3-4FD3-452A-A19B-6AF6C79F11E9}"/>
              </a:ext>
            </a:extLst>
          </p:cNvPr>
          <p:cNvSpPr>
            <a:spLocks noGrp="1"/>
          </p:cNvSpPr>
          <p:nvPr>
            <p:ph idx="1"/>
          </p:nvPr>
        </p:nvSpPr>
        <p:spPr>
          <a:xfrm>
            <a:off x="393700" y="981075"/>
            <a:ext cx="8099425" cy="4679950"/>
          </a:xfrm>
        </p:spPr>
        <p:txBody>
          <a:bodyPr/>
          <a:lstStyle/>
          <a:p>
            <a:pPr marL="285750" indent="-285750">
              <a:buFont typeface="Arial" panose="020B0604020202020204" pitchFamily="34" charset="0"/>
              <a:buChar char="•"/>
              <a:defRPr/>
            </a:pPr>
            <a:endParaRPr lang="en-US" dirty="0"/>
          </a:p>
          <a:p>
            <a:pPr marL="285750" indent="-285750">
              <a:buSzPct val="100000"/>
              <a:buFont typeface="Arial" panose="020B0604020202020204" pitchFamily="34" charset="0"/>
              <a:buChar char="•"/>
              <a:defRPr/>
            </a:pPr>
            <a:r>
              <a:rPr lang="en-US" dirty="0"/>
              <a:t>Log in as follows:</a:t>
            </a:r>
          </a:p>
          <a:p>
            <a:pPr marL="645750" lvl="1" indent="-285750">
              <a:buSzPct val="100000"/>
              <a:buFont typeface="Arial" panose="020B0604020202020204" pitchFamily="34" charset="0"/>
              <a:buChar char="•"/>
              <a:defRPr/>
            </a:pPr>
            <a:r>
              <a:rPr lang="en-US" dirty="0"/>
              <a:t>The </a:t>
            </a:r>
            <a:r>
              <a:rPr lang="en-US" dirty="0" err="1"/>
              <a:t>url</a:t>
            </a:r>
            <a:r>
              <a:rPr lang="en-US" dirty="0"/>
              <a:t> is: </a:t>
            </a:r>
            <a:r>
              <a:rPr lang="en-GB" u="sng" dirty="0">
                <a:solidFill>
                  <a:srgbClr val="0563C1"/>
                </a:solidFill>
                <a:ea typeface="Calibri" panose="020F0502020204030204" pitchFamily="34" charset="0"/>
                <a:hlinkClick r:id="rId3"/>
              </a:rPr>
              <a:t>https://lexisdl.com/library/taxleg/</a:t>
            </a:r>
            <a:endParaRPr lang="en-US" dirty="0"/>
          </a:p>
          <a:p>
            <a:pPr marL="645750" lvl="1" indent="-285750">
              <a:buSzPct val="100000"/>
              <a:buFont typeface="Arial" panose="020B0604020202020204" pitchFamily="34" charset="0"/>
              <a:buChar char="•"/>
              <a:defRPr/>
            </a:pPr>
            <a:r>
              <a:rPr lang="en-US" dirty="0"/>
              <a:t>You will then be prompted for your user id and password</a:t>
            </a:r>
          </a:p>
          <a:p>
            <a:pPr>
              <a:defRPr/>
            </a:pPr>
            <a:r>
              <a:rPr lang="en-US" dirty="0">
                <a:ea typeface="Calibri" panose="020F0502020204030204" pitchFamily="34" charset="0"/>
              </a:rPr>
              <a:t>Note: I</a:t>
            </a:r>
            <a:r>
              <a:rPr lang="en-GB" dirty="0">
                <a:ea typeface="Calibri" panose="020F0502020204030204" pitchFamily="34" charset="0"/>
              </a:rPr>
              <a:t>f you sign back out and can’t find the original </a:t>
            </a:r>
            <a:r>
              <a:rPr lang="en-GB" dirty="0" err="1">
                <a:ea typeface="Calibri" panose="020F0502020204030204" pitchFamily="34" charset="0"/>
              </a:rPr>
              <a:t>url</a:t>
            </a:r>
            <a:r>
              <a:rPr lang="en-GB" dirty="0">
                <a:ea typeface="Calibri" panose="020F0502020204030204" pitchFamily="34" charset="0"/>
              </a:rPr>
              <a:t>, input the library code </a:t>
            </a:r>
            <a:r>
              <a:rPr lang="en-GB" dirty="0" err="1">
                <a:solidFill>
                  <a:srgbClr val="FF0000"/>
                </a:solidFill>
                <a:ea typeface="Calibri" panose="020F0502020204030204" pitchFamily="34" charset="0"/>
              </a:rPr>
              <a:t>taxleg</a:t>
            </a:r>
            <a:r>
              <a:rPr lang="en-GB" dirty="0">
                <a:solidFill>
                  <a:srgbClr val="FF0000"/>
                </a:solidFill>
                <a:ea typeface="Calibri" panose="020F0502020204030204" pitchFamily="34" charset="0"/>
              </a:rPr>
              <a:t> </a:t>
            </a:r>
            <a:r>
              <a:rPr lang="en-GB" dirty="0">
                <a:ea typeface="Calibri" panose="020F0502020204030204" pitchFamily="34" charset="0"/>
              </a:rPr>
              <a:t>and then your login details to get back in</a:t>
            </a:r>
            <a:endParaRPr lang="en-US" altLang="en-US" dirty="0"/>
          </a:p>
          <a:p>
            <a:pPr marL="105750" indent="-285750">
              <a:buFont typeface="Arial" panose="020B0604020202020204" pitchFamily="34" charset="0"/>
              <a:buChar char="•"/>
              <a:defRPr/>
            </a:pPr>
            <a:endParaRPr lang="en-US" altLang="en-US" dirty="0"/>
          </a:p>
          <a:p>
            <a:pPr marL="105750" indent="-285750">
              <a:buSzPct val="100000"/>
              <a:buFont typeface="Arial" panose="020B0604020202020204" pitchFamily="34" charset="0"/>
              <a:buChar char="•"/>
              <a:defRPr/>
            </a:pPr>
            <a:r>
              <a:rPr lang="en-US" altLang="en-US" dirty="0"/>
              <a:t>You can also download the </a:t>
            </a:r>
            <a:r>
              <a:rPr lang="en-US" altLang="en-US" dirty="0">
                <a:solidFill>
                  <a:srgbClr val="FF0000"/>
                </a:solidFill>
              </a:rPr>
              <a:t>LexisNexis Digital Library </a:t>
            </a:r>
            <a:r>
              <a:rPr lang="en-US" altLang="en-US" dirty="0"/>
              <a:t>App:</a:t>
            </a:r>
          </a:p>
          <a:p>
            <a:pPr marL="645750" lvl="1" indent="-285750">
              <a:buSzPct val="100000"/>
              <a:buFont typeface="Arial" panose="020B0604020202020204" pitchFamily="34" charset="0"/>
              <a:buChar char="•"/>
              <a:defRPr/>
            </a:pPr>
            <a:r>
              <a:rPr lang="en-US" altLang="en-US" dirty="0"/>
              <a:t>You will be prompted for a library code:  </a:t>
            </a:r>
            <a:r>
              <a:rPr lang="en-US" altLang="en-US" dirty="0" err="1">
                <a:solidFill>
                  <a:srgbClr val="FF0000"/>
                </a:solidFill>
              </a:rPr>
              <a:t>taxleg</a:t>
            </a:r>
            <a:endParaRPr lang="en-US" altLang="en-US" dirty="0">
              <a:solidFill>
                <a:srgbClr val="FF0000"/>
              </a:solidFill>
            </a:endParaRPr>
          </a:p>
          <a:p>
            <a:pPr marL="645750" lvl="1" indent="-285750">
              <a:buSzPct val="100000"/>
              <a:buFont typeface="Arial" panose="020B0604020202020204" pitchFamily="34" charset="0"/>
              <a:buChar char="•"/>
              <a:defRPr/>
            </a:pPr>
            <a:r>
              <a:rPr lang="en-US" altLang="en-US" dirty="0"/>
              <a:t>Then your log in details:  email address and password</a:t>
            </a:r>
          </a:p>
          <a:p>
            <a:pPr indent="0">
              <a:defRPr/>
            </a:pPr>
            <a:r>
              <a:rPr lang="en-US" dirty="0"/>
              <a:t>Note: the App can be downloaded to Windows Desktop, Android or iOS but not to a Mac Desktop</a:t>
            </a:r>
          </a:p>
          <a:p>
            <a:pPr marL="105750" indent="-285750">
              <a:buFont typeface="Arial" panose="020B0604020202020204" pitchFamily="34" charset="0"/>
              <a:buChar char="•"/>
              <a:defRPr/>
            </a:pPr>
            <a:endParaRPr lang="en-US" dirty="0"/>
          </a:p>
          <a:p>
            <a:pPr lvl="1" indent="0">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90BDD-7CD8-40BF-9006-698FBFB52757}"/>
              </a:ext>
            </a:extLst>
          </p:cNvPr>
          <p:cNvSpPr>
            <a:spLocks noGrp="1"/>
          </p:cNvSpPr>
          <p:nvPr>
            <p:ph type="title"/>
          </p:nvPr>
        </p:nvSpPr>
        <p:spPr>
          <a:xfrm>
            <a:off x="630238" y="449263"/>
            <a:ext cx="8099425" cy="792162"/>
          </a:xfrm>
        </p:spPr>
        <p:txBody>
          <a:bodyPr/>
          <a:lstStyle/>
          <a:p>
            <a:pPr>
              <a:defRPr/>
            </a:pPr>
            <a:r>
              <a:rPr lang="en-GB" altLang="en-US" sz="2400" dirty="0"/>
              <a:t>Using the digital library – getting started</a:t>
            </a:r>
            <a:endParaRPr lang="en-GB" sz="2400" dirty="0"/>
          </a:p>
        </p:txBody>
      </p:sp>
      <p:sp>
        <p:nvSpPr>
          <p:cNvPr id="3" name="Content Placeholder 2">
            <a:extLst>
              <a:ext uri="{FF2B5EF4-FFF2-40B4-BE49-F238E27FC236}">
                <a16:creationId xmlns:a16="http://schemas.microsoft.com/office/drawing/2014/main" id="{C5FF4DFB-35DF-4095-AECB-F98867FEAF92}"/>
              </a:ext>
            </a:extLst>
          </p:cNvPr>
          <p:cNvSpPr>
            <a:spLocks noGrp="1"/>
          </p:cNvSpPr>
          <p:nvPr>
            <p:ph idx="1"/>
          </p:nvPr>
        </p:nvSpPr>
        <p:spPr>
          <a:xfrm>
            <a:off x="522289" y="1268413"/>
            <a:ext cx="4049712" cy="4464050"/>
          </a:xfrm>
        </p:spPr>
        <p:txBody>
          <a:bodyPr/>
          <a:lstStyle/>
          <a:p>
            <a:pPr indent="0">
              <a:defRPr/>
            </a:pPr>
            <a:r>
              <a:rPr lang="en-US" dirty="0"/>
              <a:t>Add the volumes of legislation you need to your account</a:t>
            </a:r>
          </a:p>
          <a:p>
            <a:pPr marL="266700" lvl="1" indent="-266700">
              <a:buSzPct val="100000"/>
              <a:buFont typeface="Arial" panose="020B0604020202020204" pitchFamily="34" charset="0"/>
              <a:buChar char="•"/>
              <a:defRPr/>
            </a:pPr>
            <a:r>
              <a:rPr lang="en-US" dirty="0">
                <a:solidFill>
                  <a:srgbClr val="0070C0"/>
                </a:solidFill>
              </a:rPr>
              <a:t>Browse library </a:t>
            </a:r>
            <a:r>
              <a:rPr lang="en-US" dirty="0"/>
              <a:t>– gives you choice of books</a:t>
            </a:r>
          </a:p>
          <a:p>
            <a:pPr marL="266700" lvl="1" indent="-266700">
              <a:buSzPct val="100000"/>
              <a:buFont typeface="Arial" panose="020B0604020202020204" pitchFamily="34" charset="0"/>
              <a:buChar char="•"/>
              <a:defRPr/>
            </a:pPr>
            <a:r>
              <a:rPr lang="en-GB" dirty="0">
                <a:ea typeface="Calibri" panose="020F0502020204030204" pitchFamily="34" charset="0"/>
              </a:rPr>
              <a:t>Scroll to the bottom and click on </a:t>
            </a:r>
            <a:r>
              <a:rPr lang="en-GB" dirty="0">
                <a:solidFill>
                  <a:srgbClr val="0070C0"/>
                </a:solidFill>
                <a:ea typeface="Calibri" panose="020F0502020204030204" pitchFamily="34" charset="0"/>
              </a:rPr>
              <a:t>View Full Collection</a:t>
            </a:r>
            <a:endParaRPr lang="en-US" dirty="0">
              <a:solidFill>
                <a:srgbClr val="0070C0"/>
              </a:solidFill>
              <a:ea typeface="Calibri" panose="020F0502020204030204" pitchFamily="34" charset="0"/>
            </a:endParaRPr>
          </a:p>
          <a:p>
            <a:pPr marL="266700" lvl="1" indent="-266700">
              <a:buSzPct val="100000"/>
              <a:buFont typeface="Arial" panose="020B0604020202020204" pitchFamily="34" charset="0"/>
              <a:buChar char="•"/>
              <a:defRPr/>
            </a:pPr>
            <a:r>
              <a:rPr lang="en-GB" dirty="0">
                <a:ea typeface="Calibri" panose="020F0502020204030204" pitchFamily="34" charset="0"/>
              </a:rPr>
              <a:t>Then click on </a:t>
            </a:r>
            <a:r>
              <a:rPr lang="en-GB" dirty="0">
                <a:solidFill>
                  <a:srgbClr val="0070C0"/>
                </a:solidFill>
                <a:ea typeface="Calibri" panose="020F0502020204030204" pitchFamily="34" charset="0"/>
              </a:rPr>
              <a:t>Sets</a:t>
            </a:r>
            <a:r>
              <a:rPr lang="en-GB" b="1" dirty="0">
                <a:ea typeface="Calibri" panose="020F0502020204030204" pitchFamily="34" charset="0"/>
              </a:rPr>
              <a:t> </a:t>
            </a:r>
            <a:r>
              <a:rPr lang="en-GB" dirty="0">
                <a:ea typeface="Calibri" panose="020F0502020204030204" pitchFamily="34" charset="0"/>
              </a:rPr>
              <a:t>(top of page)</a:t>
            </a:r>
          </a:p>
          <a:p>
            <a:pPr marL="266700" lvl="1" indent="-266700">
              <a:buSzPct val="100000"/>
              <a:buFont typeface="Arial" panose="020B0604020202020204" pitchFamily="34" charset="0"/>
              <a:buChar char="•"/>
              <a:defRPr/>
            </a:pPr>
            <a:r>
              <a:rPr lang="en-GB" dirty="0">
                <a:ea typeface="Calibri" panose="020F0502020204030204" pitchFamily="34" charset="0"/>
              </a:rPr>
              <a:t>The 2022/23 edition of Yellow is edition 63</a:t>
            </a:r>
            <a:r>
              <a:rPr lang="en-US" dirty="0"/>
              <a:t> and </a:t>
            </a:r>
            <a:r>
              <a:rPr lang="en-GB" dirty="0">
                <a:ea typeface="Calibri" panose="020F0502020204030204" pitchFamily="34" charset="0"/>
              </a:rPr>
              <a:t>Orange is edition 49</a:t>
            </a:r>
          </a:p>
          <a:p>
            <a:pPr marL="266700" lvl="1" indent="-266700">
              <a:buSzPct val="100000"/>
              <a:buFont typeface="Arial" panose="020B0604020202020204" pitchFamily="34" charset="0"/>
              <a:buChar char="•"/>
              <a:defRPr/>
            </a:pPr>
            <a:r>
              <a:rPr lang="en-GB" dirty="0">
                <a:ea typeface="Calibri" panose="020F0502020204030204" pitchFamily="34" charset="0"/>
              </a:rPr>
              <a:t>Click on </a:t>
            </a:r>
            <a:r>
              <a:rPr lang="en-GB" dirty="0">
                <a:solidFill>
                  <a:srgbClr val="0070C0"/>
                </a:solidFill>
                <a:ea typeface="Calibri" panose="020F0502020204030204" pitchFamily="34" charset="0"/>
              </a:rPr>
              <a:t>View Set </a:t>
            </a:r>
            <a:r>
              <a:rPr lang="en-GB" dirty="0">
                <a:ea typeface="Calibri" panose="020F0502020204030204" pitchFamily="34" charset="0"/>
              </a:rPr>
              <a:t>to open the volumes in that set</a:t>
            </a:r>
          </a:p>
          <a:p>
            <a:pPr marL="266700" lvl="1" indent="-266700">
              <a:buSzPct val="100000"/>
              <a:buFont typeface="Arial" panose="020B0604020202020204" pitchFamily="34" charset="0"/>
              <a:buChar char="•"/>
              <a:defRPr/>
            </a:pPr>
            <a:r>
              <a:rPr lang="en-US" dirty="0">
                <a:solidFill>
                  <a:schemeClr val="tx1"/>
                </a:solidFill>
              </a:rPr>
              <a:t>Click on </a:t>
            </a:r>
            <a:r>
              <a:rPr lang="en-US" dirty="0">
                <a:solidFill>
                  <a:srgbClr val="0070C0"/>
                </a:solidFill>
              </a:rPr>
              <a:t>READ</a:t>
            </a:r>
            <a:r>
              <a:rPr lang="en-US" dirty="0">
                <a:solidFill>
                  <a:schemeClr val="tx1"/>
                </a:solidFill>
              </a:rPr>
              <a:t>, then book appears on </a:t>
            </a:r>
            <a:r>
              <a:rPr lang="en-US" dirty="0">
                <a:solidFill>
                  <a:srgbClr val="0070C0"/>
                </a:solidFill>
              </a:rPr>
              <a:t>Home</a:t>
            </a:r>
            <a:r>
              <a:rPr lang="en-US" dirty="0">
                <a:solidFill>
                  <a:schemeClr val="tx1"/>
                </a:solidFill>
              </a:rPr>
              <a:t> page</a:t>
            </a:r>
            <a:r>
              <a:rPr lang="en-US" dirty="0">
                <a:solidFill>
                  <a:srgbClr val="0070C0"/>
                </a:solidFill>
              </a:rPr>
              <a:t> </a:t>
            </a:r>
            <a:r>
              <a:rPr lang="en-US" dirty="0"/>
              <a:t>and in </a:t>
            </a:r>
            <a:r>
              <a:rPr lang="en-US" dirty="0">
                <a:solidFill>
                  <a:srgbClr val="0070C0"/>
                </a:solidFill>
              </a:rPr>
              <a:t>My books</a:t>
            </a:r>
          </a:p>
        </p:txBody>
      </p:sp>
      <p:sp>
        <p:nvSpPr>
          <p:cNvPr id="64516" name="Slide Number Placeholder 3">
            <a:extLst>
              <a:ext uri="{FF2B5EF4-FFF2-40B4-BE49-F238E27FC236}">
                <a16:creationId xmlns:a16="http://schemas.microsoft.com/office/drawing/2014/main" id="{EDBE5239-935A-4BB8-BAA9-427C4E6E0CE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65980965-8220-4D05-96D5-CF582410E28A}" type="slidenum">
              <a:rPr lang="en-GB" altLang="en-US" sz="1000" smtClean="0">
                <a:solidFill>
                  <a:srgbClr val="000000"/>
                </a:solidFill>
              </a:rPr>
              <a:pPr/>
              <a:t>16</a:t>
            </a:fld>
            <a:endParaRPr lang="en-GB" altLang="en-US" sz="1000">
              <a:solidFill>
                <a:srgbClr val="000000"/>
              </a:solidFill>
            </a:endParaRPr>
          </a:p>
        </p:txBody>
      </p:sp>
      <p:pic>
        <p:nvPicPr>
          <p:cNvPr id="7" name="Picture 6">
            <a:extLst>
              <a:ext uri="{FF2B5EF4-FFF2-40B4-BE49-F238E27FC236}">
                <a16:creationId xmlns:a16="http://schemas.microsoft.com/office/drawing/2014/main" id="{81A034D3-4C0C-4E33-A741-86073E523C99}"/>
              </a:ext>
            </a:extLst>
          </p:cNvPr>
          <p:cNvPicPr>
            <a:picLocks noChangeAspect="1"/>
          </p:cNvPicPr>
          <p:nvPr/>
        </p:nvPicPr>
        <p:blipFill>
          <a:blip r:embed="rId2"/>
          <a:stretch>
            <a:fillRect/>
          </a:stretch>
        </p:blipFill>
        <p:spPr>
          <a:xfrm>
            <a:off x="4803205" y="1700808"/>
            <a:ext cx="3807965" cy="34563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90BDD-7CD8-40BF-9006-698FBFB52757}"/>
              </a:ext>
            </a:extLst>
          </p:cNvPr>
          <p:cNvSpPr>
            <a:spLocks noGrp="1"/>
          </p:cNvSpPr>
          <p:nvPr>
            <p:ph type="title"/>
          </p:nvPr>
        </p:nvSpPr>
        <p:spPr>
          <a:xfrm>
            <a:off x="630238" y="449263"/>
            <a:ext cx="8099425" cy="792162"/>
          </a:xfrm>
        </p:spPr>
        <p:txBody>
          <a:bodyPr/>
          <a:lstStyle/>
          <a:p>
            <a:pPr>
              <a:defRPr/>
            </a:pPr>
            <a:r>
              <a:rPr lang="en-GB" altLang="en-US" sz="2400" dirty="0"/>
              <a:t>Using the digital library– getting started</a:t>
            </a:r>
            <a:endParaRPr lang="en-GB" sz="2400" dirty="0"/>
          </a:p>
        </p:txBody>
      </p:sp>
      <p:sp>
        <p:nvSpPr>
          <p:cNvPr id="3" name="Content Placeholder 2">
            <a:extLst>
              <a:ext uri="{FF2B5EF4-FFF2-40B4-BE49-F238E27FC236}">
                <a16:creationId xmlns:a16="http://schemas.microsoft.com/office/drawing/2014/main" id="{C5FF4DFB-35DF-4095-AECB-F98867FEAF92}"/>
              </a:ext>
            </a:extLst>
          </p:cNvPr>
          <p:cNvSpPr>
            <a:spLocks noGrp="1"/>
          </p:cNvSpPr>
          <p:nvPr>
            <p:ph idx="1"/>
          </p:nvPr>
        </p:nvSpPr>
        <p:spPr>
          <a:xfrm>
            <a:off x="522289" y="1268413"/>
            <a:ext cx="3689672" cy="4464050"/>
          </a:xfrm>
        </p:spPr>
        <p:txBody>
          <a:bodyPr/>
          <a:lstStyle/>
          <a:p>
            <a:pPr indent="0">
              <a:defRPr/>
            </a:pPr>
            <a:r>
              <a:rPr lang="en-US" dirty="0">
                <a:solidFill>
                  <a:srgbClr val="0070C0"/>
                </a:solidFill>
              </a:rPr>
              <a:t>Tagging </a:t>
            </a:r>
            <a:r>
              <a:rPr lang="en-US" dirty="0">
                <a:solidFill>
                  <a:schemeClr val="tx1"/>
                </a:solidFill>
              </a:rPr>
              <a:t>volumes</a:t>
            </a:r>
          </a:p>
          <a:p>
            <a:pPr marL="266700" lvl="1" indent="-266700">
              <a:buSzPct val="100000"/>
              <a:buFont typeface="Arial" panose="020B0604020202020204" pitchFamily="34" charset="0"/>
              <a:buChar char="•"/>
              <a:defRPr/>
            </a:pPr>
            <a:r>
              <a:rPr lang="en-GB" dirty="0">
                <a:ea typeface="Calibri" panose="020F0502020204030204" pitchFamily="34" charset="0"/>
              </a:rPr>
              <a:t>Click on the cover of the book</a:t>
            </a:r>
          </a:p>
          <a:p>
            <a:pPr marL="266700" lvl="1" indent="-266700">
              <a:buSzPct val="100000"/>
              <a:buFont typeface="Arial" panose="020B0604020202020204" pitchFamily="34" charset="0"/>
              <a:buChar char="•"/>
              <a:defRPr/>
            </a:pPr>
            <a:r>
              <a:rPr lang="en-GB" dirty="0">
                <a:ea typeface="Calibri" panose="020F0502020204030204" pitchFamily="34" charset="0"/>
              </a:rPr>
              <a:t>Underneath the red </a:t>
            </a:r>
            <a:r>
              <a:rPr lang="en-GB" dirty="0">
                <a:solidFill>
                  <a:srgbClr val="0070C0"/>
                </a:solidFill>
                <a:ea typeface="Calibri" panose="020F0502020204030204" pitchFamily="34" charset="0"/>
              </a:rPr>
              <a:t>Read</a:t>
            </a:r>
            <a:r>
              <a:rPr lang="en-GB" dirty="0">
                <a:ea typeface="Calibri" panose="020F0502020204030204" pitchFamily="34" charset="0"/>
              </a:rPr>
              <a:t> button click on </a:t>
            </a:r>
            <a:r>
              <a:rPr lang="en-GB" dirty="0">
                <a:solidFill>
                  <a:srgbClr val="0070C0"/>
                </a:solidFill>
                <a:ea typeface="Calibri" panose="020F0502020204030204" pitchFamily="34" charset="0"/>
              </a:rPr>
              <a:t>Add new tag </a:t>
            </a:r>
          </a:p>
          <a:p>
            <a:pPr>
              <a:defRPr/>
            </a:pPr>
            <a:r>
              <a:rPr lang="en-GB" dirty="0">
                <a:ea typeface="Calibri" panose="020F0502020204030204" pitchFamily="34" charset="0"/>
              </a:rPr>
              <a:t>If you use the same tag for multiple books they will be grouped together and can be accessed via </a:t>
            </a:r>
            <a:r>
              <a:rPr lang="en-GB" dirty="0">
                <a:solidFill>
                  <a:srgbClr val="0070C0"/>
                </a:solidFill>
                <a:ea typeface="Calibri" panose="020F0502020204030204" pitchFamily="34" charset="0"/>
              </a:rPr>
              <a:t>My tags </a:t>
            </a:r>
            <a:r>
              <a:rPr lang="en-GB" dirty="0">
                <a:solidFill>
                  <a:schemeClr val="tx1"/>
                </a:solidFill>
                <a:ea typeface="Calibri" panose="020F0502020204030204" pitchFamily="34" charset="0"/>
              </a:rPr>
              <a:t>from the tabs on the left hand side</a:t>
            </a:r>
            <a:endParaRPr lang="en-GB" dirty="0"/>
          </a:p>
        </p:txBody>
      </p:sp>
      <p:sp>
        <p:nvSpPr>
          <p:cNvPr id="64516" name="Slide Number Placeholder 3">
            <a:extLst>
              <a:ext uri="{FF2B5EF4-FFF2-40B4-BE49-F238E27FC236}">
                <a16:creationId xmlns:a16="http://schemas.microsoft.com/office/drawing/2014/main" id="{EDBE5239-935A-4BB8-BAA9-427C4E6E0CE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65980965-8220-4D05-96D5-CF582410E28A}" type="slidenum">
              <a:rPr lang="en-GB" altLang="en-US" sz="1000" smtClean="0">
                <a:solidFill>
                  <a:srgbClr val="000000"/>
                </a:solidFill>
              </a:rPr>
              <a:pPr/>
              <a:t>17</a:t>
            </a:fld>
            <a:endParaRPr lang="en-GB" altLang="en-US" sz="1000">
              <a:solidFill>
                <a:srgbClr val="000000"/>
              </a:solidFill>
            </a:endParaRPr>
          </a:p>
        </p:txBody>
      </p:sp>
      <p:pic>
        <p:nvPicPr>
          <p:cNvPr id="5" name="Picture 4">
            <a:extLst>
              <a:ext uri="{FF2B5EF4-FFF2-40B4-BE49-F238E27FC236}">
                <a16:creationId xmlns:a16="http://schemas.microsoft.com/office/drawing/2014/main" id="{86804F3B-914A-4C26-86A7-02204A982D65}"/>
              </a:ext>
            </a:extLst>
          </p:cNvPr>
          <p:cNvPicPr>
            <a:picLocks noChangeAspect="1"/>
          </p:cNvPicPr>
          <p:nvPr/>
        </p:nvPicPr>
        <p:blipFill>
          <a:blip r:embed="rId2"/>
          <a:stretch>
            <a:fillRect/>
          </a:stretch>
        </p:blipFill>
        <p:spPr>
          <a:xfrm>
            <a:off x="4297025" y="1901478"/>
            <a:ext cx="4359090" cy="3055044"/>
          </a:xfrm>
          <a:prstGeom prst="rect">
            <a:avLst/>
          </a:prstGeom>
        </p:spPr>
      </p:pic>
    </p:spTree>
    <p:extLst>
      <p:ext uri="{BB962C8B-B14F-4D97-AF65-F5344CB8AC3E}">
        <p14:creationId xmlns:p14="http://schemas.microsoft.com/office/powerpoint/2010/main" val="1712887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BD78C-5FC9-43F6-9709-A03EC0F2E474}"/>
              </a:ext>
            </a:extLst>
          </p:cNvPr>
          <p:cNvSpPr>
            <a:spLocks noGrp="1"/>
          </p:cNvSpPr>
          <p:nvPr>
            <p:ph type="title"/>
          </p:nvPr>
        </p:nvSpPr>
        <p:spPr>
          <a:xfrm>
            <a:off x="630238" y="449263"/>
            <a:ext cx="8099425" cy="792162"/>
          </a:xfrm>
        </p:spPr>
        <p:txBody>
          <a:bodyPr/>
          <a:lstStyle/>
          <a:p>
            <a:pPr>
              <a:defRPr/>
            </a:pPr>
            <a:r>
              <a:rPr lang="en-GB" altLang="en-US" sz="2000" dirty="0"/>
              <a:t>Using the digital library– reading the legislation</a:t>
            </a:r>
            <a:endParaRPr lang="en-GB" sz="2000" dirty="0"/>
          </a:p>
        </p:txBody>
      </p:sp>
      <p:sp>
        <p:nvSpPr>
          <p:cNvPr id="3" name="Content Placeholder 2">
            <a:extLst>
              <a:ext uri="{FF2B5EF4-FFF2-40B4-BE49-F238E27FC236}">
                <a16:creationId xmlns:a16="http://schemas.microsoft.com/office/drawing/2014/main" id="{90507863-14D5-4A6A-B80B-F60D0A4E19B4}"/>
              </a:ext>
            </a:extLst>
          </p:cNvPr>
          <p:cNvSpPr>
            <a:spLocks noGrp="1"/>
          </p:cNvSpPr>
          <p:nvPr>
            <p:ph idx="1"/>
          </p:nvPr>
        </p:nvSpPr>
        <p:spPr>
          <a:xfrm>
            <a:off x="507962" y="1340769"/>
            <a:ext cx="4138203" cy="4418682"/>
          </a:xfrm>
        </p:spPr>
        <p:txBody>
          <a:bodyPr/>
          <a:lstStyle/>
          <a:p>
            <a:pPr marL="285750" indent="-285750">
              <a:buSzPct val="100000"/>
              <a:buFont typeface="Arial" panose="020B0604020202020204" pitchFamily="34" charset="0"/>
              <a:buChar char="•"/>
              <a:defRPr/>
            </a:pPr>
            <a:r>
              <a:rPr lang="en-US" dirty="0">
                <a:solidFill>
                  <a:schemeClr val="tx1"/>
                </a:solidFill>
              </a:rPr>
              <a:t>Reading the legislation</a:t>
            </a:r>
          </a:p>
          <a:p>
            <a:pPr marL="533400" lvl="1" indent="-266700">
              <a:buSzPct val="100000"/>
              <a:buFont typeface="Arial" panose="020B0604020202020204" pitchFamily="34" charset="0"/>
              <a:buChar char="•"/>
              <a:defRPr/>
            </a:pPr>
            <a:r>
              <a:rPr lang="en-US" dirty="0">
                <a:solidFill>
                  <a:schemeClr val="tx1"/>
                </a:solidFill>
              </a:rPr>
              <a:t>Click on the book you want</a:t>
            </a:r>
          </a:p>
          <a:p>
            <a:pPr marL="533400" lvl="1" indent="-266700">
              <a:buSzPct val="100000"/>
              <a:buFont typeface="Arial" panose="020B0604020202020204" pitchFamily="34" charset="0"/>
              <a:buChar char="•"/>
              <a:defRPr/>
            </a:pPr>
            <a:r>
              <a:rPr lang="en-US" dirty="0">
                <a:solidFill>
                  <a:schemeClr val="tx1"/>
                </a:solidFill>
              </a:rPr>
              <a:t>Click on the red </a:t>
            </a:r>
            <a:r>
              <a:rPr lang="en-US" dirty="0">
                <a:solidFill>
                  <a:srgbClr val="0070C0"/>
                </a:solidFill>
              </a:rPr>
              <a:t>Read</a:t>
            </a:r>
            <a:r>
              <a:rPr lang="en-US" dirty="0">
                <a:solidFill>
                  <a:schemeClr val="tx1"/>
                </a:solidFill>
              </a:rPr>
              <a:t> button</a:t>
            </a:r>
          </a:p>
          <a:p>
            <a:pPr marL="533400" lvl="1" indent="-266700">
              <a:buSzPct val="100000"/>
              <a:buFont typeface="Arial" panose="020B0604020202020204" pitchFamily="34" charset="0"/>
              <a:buChar char="•"/>
              <a:defRPr/>
            </a:pPr>
            <a:r>
              <a:rPr lang="en-US" dirty="0">
                <a:solidFill>
                  <a:schemeClr val="tx1"/>
                </a:solidFill>
              </a:rPr>
              <a:t>To turn the pages:</a:t>
            </a:r>
          </a:p>
          <a:p>
            <a:pPr marL="723900" lvl="1" indent="-190500">
              <a:buSzPct val="100000"/>
              <a:buFont typeface="Arial" panose="020B0604020202020204" pitchFamily="34" charset="0"/>
              <a:buChar char="•"/>
              <a:defRPr/>
            </a:pPr>
            <a:r>
              <a:rPr lang="en-US" dirty="0">
                <a:solidFill>
                  <a:schemeClr val="tx1"/>
                </a:solidFill>
              </a:rPr>
              <a:t>Put cursor on right of screen to turn pages forwards</a:t>
            </a:r>
          </a:p>
          <a:p>
            <a:pPr marL="723900" lvl="1" indent="-190500">
              <a:buSzPct val="100000"/>
              <a:buFont typeface="Arial" panose="020B0604020202020204" pitchFamily="34" charset="0"/>
              <a:buChar char="•"/>
              <a:defRPr/>
            </a:pPr>
            <a:r>
              <a:rPr lang="en-US" dirty="0">
                <a:solidFill>
                  <a:schemeClr val="tx1"/>
                </a:solidFill>
              </a:rPr>
              <a:t>Put cursor on left of screen to turn pages backwards</a:t>
            </a:r>
          </a:p>
          <a:p>
            <a:pPr marL="723900" lvl="1" indent="-190500">
              <a:buSzPct val="100000"/>
              <a:buFont typeface="Arial" panose="020B0604020202020204" pitchFamily="34" charset="0"/>
              <a:buChar char="•"/>
              <a:defRPr/>
            </a:pPr>
            <a:r>
              <a:rPr lang="en-US" dirty="0">
                <a:solidFill>
                  <a:schemeClr val="tx1"/>
                </a:solidFill>
              </a:rPr>
              <a:t>Or use the left and right arrow keys to turn the pages</a:t>
            </a:r>
          </a:p>
          <a:p>
            <a:pPr marL="723900" lvl="1" indent="-190500">
              <a:buSzPct val="100000"/>
              <a:buFont typeface="Arial" panose="020B0604020202020204" pitchFamily="34" charset="0"/>
              <a:buChar char="•"/>
              <a:defRPr/>
            </a:pPr>
            <a:r>
              <a:rPr lang="en-US" dirty="0">
                <a:solidFill>
                  <a:schemeClr val="tx1"/>
                </a:solidFill>
              </a:rPr>
              <a:t>In the App use your finger to scroll</a:t>
            </a:r>
          </a:p>
          <a:p>
            <a:pPr marL="533400" lvl="1" indent="-266700">
              <a:buSzPct val="100000"/>
              <a:buFont typeface="Arial" panose="020B0604020202020204" pitchFamily="34" charset="0"/>
              <a:buChar char="•"/>
              <a:defRPr/>
            </a:pPr>
            <a:r>
              <a:rPr lang="en-US" dirty="0">
                <a:solidFill>
                  <a:schemeClr val="tx1"/>
                </a:solidFill>
              </a:rPr>
              <a:t>Use </a:t>
            </a:r>
            <a:r>
              <a:rPr lang="en-US" dirty="0">
                <a:solidFill>
                  <a:srgbClr val="0070C0"/>
                </a:solidFill>
              </a:rPr>
              <a:t>Return</a:t>
            </a:r>
            <a:r>
              <a:rPr lang="en-US" dirty="0">
                <a:solidFill>
                  <a:srgbClr val="00B0F0"/>
                </a:solidFill>
              </a:rPr>
              <a:t> </a:t>
            </a:r>
            <a:r>
              <a:rPr lang="en-US" dirty="0">
                <a:solidFill>
                  <a:schemeClr val="tx1"/>
                </a:solidFill>
              </a:rPr>
              <a:t>to get back to where you were previously</a:t>
            </a:r>
          </a:p>
          <a:p>
            <a:pPr>
              <a:defRPr/>
            </a:pPr>
            <a:endParaRPr lang="en-GB" dirty="0"/>
          </a:p>
        </p:txBody>
      </p:sp>
      <p:sp>
        <p:nvSpPr>
          <p:cNvPr id="65540" name="Slide Number Placeholder 3">
            <a:extLst>
              <a:ext uri="{FF2B5EF4-FFF2-40B4-BE49-F238E27FC236}">
                <a16:creationId xmlns:a16="http://schemas.microsoft.com/office/drawing/2014/main" id="{70022C5B-6A4F-40A1-878B-5553536B0AE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4A59A28C-305B-4136-9280-CE014E7856F4}" type="slidenum">
              <a:rPr lang="en-GB" altLang="en-US" sz="1000" smtClean="0">
                <a:solidFill>
                  <a:srgbClr val="000000"/>
                </a:solidFill>
              </a:rPr>
              <a:pPr/>
              <a:t>18</a:t>
            </a:fld>
            <a:endParaRPr lang="en-GB" altLang="en-US" sz="1000">
              <a:solidFill>
                <a:srgbClr val="000000"/>
              </a:solidFill>
            </a:endParaRPr>
          </a:p>
        </p:txBody>
      </p:sp>
      <p:pic>
        <p:nvPicPr>
          <p:cNvPr id="7" name="Picture 6">
            <a:extLst>
              <a:ext uri="{FF2B5EF4-FFF2-40B4-BE49-F238E27FC236}">
                <a16:creationId xmlns:a16="http://schemas.microsoft.com/office/drawing/2014/main" id="{A5A0FB38-E6FF-4A46-BDD0-AF4CF240AACE}"/>
              </a:ext>
            </a:extLst>
          </p:cNvPr>
          <p:cNvPicPr>
            <a:picLocks noChangeAspect="1"/>
          </p:cNvPicPr>
          <p:nvPr/>
        </p:nvPicPr>
        <p:blipFill>
          <a:blip r:embed="rId3"/>
          <a:stretch>
            <a:fillRect/>
          </a:stretch>
        </p:blipFill>
        <p:spPr>
          <a:xfrm>
            <a:off x="4646166" y="1340769"/>
            <a:ext cx="4138203" cy="471038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2">
            <a:extLst>
              <a:ext uri="{FF2B5EF4-FFF2-40B4-BE49-F238E27FC236}">
                <a16:creationId xmlns:a16="http://schemas.microsoft.com/office/drawing/2014/main" id="{D83FFF4D-37CC-4E18-8A47-EDB949608848}"/>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Using the digital library</a:t>
            </a:r>
          </a:p>
        </p:txBody>
      </p:sp>
      <p:sp>
        <p:nvSpPr>
          <p:cNvPr id="45059" name="Content Placeholder 3">
            <a:extLst>
              <a:ext uri="{FF2B5EF4-FFF2-40B4-BE49-F238E27FC236}">
                <a16:creationId xmlns:a16="http://schemas.microsoft.com/office/drawing/2014/main" id="{C3D8A208-82FE-4C34-8CDC-56B9678A03EF}"/>
              </a:ext>
            </a:extLst>
          </p:cNvPr>
          <p:cNvSpPr>
            <a:spLocks noGrp="1"/>
          </p:cNvSpPr>
          <p:nvPr>
            <p:ph idx="1"/>
          </p:nvPr>
        </p:nvSpPr>
        <p:spPr>
          <a:xfrm>
            <a:off x="251520" y="1628800"/>
            <a:ext cx="8478143" cy="2492846"/>
          </a:xfrm>
        </p:spPr>
        <p:txBody>
          <a:bodyPr anchor="ctr"/>
          <a:lstStyle/>
          <a:p>
            <a:pPr marL="285750" indent="-285750">
              <a:buFont typeface="Arial" panose="020B0604020202020204" pitchFamily="34" charset="0"/>
              <a:buChar char="•"/>
              <a:defRPr/>
            </a:pPr>
            <a:endParaRPr lang="en-US" dirty="0"/>
          </a:p>
          <a:p>
            <a:pPr marL="285750" indent="-285750">
              <a:buFont typeface="Arial" panose="020B0604020202020204" pitchFamily="34" charset="0"/>
              <a:buChar char="•"/>
              <a:defRPr/>
            </a:pPr>
            <a:endParaRPr lang="en-US" dirty="0"/>
          </a:p>
          <a:p>
            <a:pPr marL="285750" indent="-285750">
              <a:buSzPct val="100000"/>
              <a:buFont typeface="Arial" panose="020B0604020202020204" pitchFamily="34" charset="0"/>
              <a:buChar char="•"/>
              <a:defRPr/>
            </a:pPr>
            <a:r>
              <a:rPr lang="en-US" dirty="0"/>
              <a:t>Use </a:t>
            </a:r>
            <a:r>
              <a:rPr lang="en-US" dirty="0">
                <a:solidFill>
                  <a:srgbClr val="0070C0"/>
                </a:solidFill>
              </a:rPr>
              <a:t>Table of Contents </a:t>
            </a:r>
            <a:r>
              <a:rPr lang="en-US" dirty="0"/>
              <a:t>to find the Act you are looking for</a:t>
            </a:r>
          </a:p>
          <a:p>
            <a:pPr marL="285750" indent="-285750">
              <a:buSzPct val="100000"/>
              <a:buFont typeface="Arial" panose="020B0604020202020204" pitchFamily="34" charset="0"/>
              <a:buChar char="•"/>
              <a:defRPr/>
            </a:pPr>
            <a:r>
              <a:rPr lang="en-US" dirty="0"/>
              <a:t>Use </a:t>
            </a:r>
            <a:r>
              <a:rPr lang="en-US" dirty="0">
                <a:solidFill>
                  <a:srgbClr val="0070C0"/>
                </a:solidFill>
              </a:rPr>
              <a:t>Settings</a:t>
            </a:r>
            <a:r>
              <a:rPr lang="en-US" dirty="0"/>
              <a:t> for accessibility functionality, eg to change lighting, font size, layout </a:t>
            </a:r>
          </a:p>
          <a:p>
            <a:pPr marL="285750" indent="-285750">
              <a:buSzPct val="100000"/>
              <a:buFont typeface="Arial" panose="020B0604020202020204" pitchFamily="34" charset="0"/>
              <a:buChar char="•"/>
              <a:defRPr/>
            </a:pPr>
            <a:r>
              <a:rPr lang="en-US" dirty="0"/>
              <a:t>Click </a:t>
            </a:r>
            <a:r>
              <a:rPr lang="en-US" dirty="0">
                <a:solidFill>
                  <a:srgbClr val="0070C0"/>
                </a:solidFill>
              </a:rPr>
              <a:t>Highlight</a:t>
            </a:r>
            <a:r>
              <a:rPr lang="en-US" dirty="0"/>
              <a:t> to activate highlighter pen.</a:t>
            </a:r>
          </a:p>
          <a:p>
            <a:pPr marL="825750" lvl="1" indent="-285750">
              <a:buSzPct val="100000"/>
              <a:buFont typeface="Arial" panose="020B0604020202020204" pitchFamily="34" charset="0"/>
              <a:buChar char="•"/>
              <a:defRPr/>
            </a:pPr>
            <a:r>
              <a:rPr lang="en-US" dirty="0">
                <a:solidFill>
                  <a:schemeClr val="tx1"/>
                </a:solidFill>
              </a:rPr>
              <a:t>Choose highlighter colour </a:t>
            </a:r>
          </a:p>
          <a:p>
            <a:pPr marL="285750" indent="-285750">
              <a:buSzPct val="100000"/>
              <a:buFont typeface="Arial" panose="020B0604020202020204" pitchFamily="34" charset="0"/>
              <a:buChar char="•"/>
              <a:defRPr/>
            </a:pPr>
            <a:r>
              <a:rPr lang="en-US" dirty="0">
                <a:solidFill>
                  <a:schemeClr val="tx1"/>
                </a:solidFill>
              </a:rPr>
              <a:t>Click </a:t>
            </a:r>
            <a:r>
              <a:rPr lang="en-US" dirty="0">
                <a:solidFill>
                  <a:srgbClr val="0070C0"/>
                </a:solidFill>
              </a:rPr>
              <a:t>Annotations </a:t>
            </a:r>
            <a:r>
              <a:rPr lang="en-US" dirty="0">
                <a:solidFill>
                  <a:schemeClr val="tx1"/>
                </a:solidFill>
              </a:rPr>
              <a:t>to see all your highlights</a:t>
            </a:r>
          </a:p>
          <a:p>
            <a:pPr marL="825750" lvl="1" indent="-285750">
              <a:buSzPct val="100000"/>
              <a:buFont typeface="Arial" panose="020B0604020202020204" pitchFamily="34" charset="0"/>
              <a:buChar char="•"/>
              <a:defRPr/>
            </a:pPr>
            <a:r>
              <a:rPr lang="en-US" dirty="0">
                <a:solidFill>
                  <a:schemeClr val="tx1"/>
                </a:solidFill>
              </a:rPr>
              <a:t>Can filter by colour</a:t>
            </a:r>
          </a:p>
          <a:p>
            <a:pPr marL="285750" indent="-285750">
              <a:buSzPct val="100000"/>
              <a:buFont typeface="Arial" panose="020B0604020202020204" pitchFamily="34" charset="0"/>
              <a:buChar char="•"/>
              <a:defRPr/>
            </a:pPr>
            <a:r>
              <a:rPr lang="en-US" dirty="0">
                <a:solidFill>
                  <a:srgbClr val="0070C0"/>
                </a:solidFill>
              </a:rPr>
              <a:t>Navigation, bookmarks</a:t>
            </a:r>
          </a:p>
          <a:p>
            <a:pPr marL="825750" lvl="1" indent="-285750">
              <a:buSzPct val="100000"/>
              <a:buFont typeface="Arial" panose="020B0604020202020204" pitchFamily="34" charset="0"/>
              <a:buChar char="•"/>
              <a:defRPr/>
            </a:pPr>
            <a:r>
              <a:rPr lang="en-US" dirty="0">
                <a:solidFill>
                  <a:schemeClr val="tx1"/>
                </a:solidFill>
              </a:rPr>
              <a:t>Not so useful</a:t>
            </a:r>
          </a:p>
          <a:p>
            <a:pPr marL="285750" indent="-285750">
              <a:buSzPct val="100000"/>
              <a:buFont typeface="Arial" panose="020B0604020202020204" pitchFamily="34" charset="0"/>
              <a:buChar char="•"/>
              <a:defRPr/>
            </a:pPr>
            <a:r>
              <a:rPr lang="en-US" dirty="0">
                <a:solidFill>
                  <a:schemeClr val="tx1"/>
                </a:solidFill>
              </a:rPr>
              <a:t>Use </a:t>
            </a:r>
            <a:r>
              <a:rPr lang="en-US" dirty="0">
                <a:solidFill>
                  <a:srgbClr val="0070C0"/>
                </a:solidFill>
              </a:rPr>
              <a:t>Find </a:t>
            </a:r>
            <a:r>
              <a:rPr lang="en-US" dirty="0">
                <a:solidFill>
                  <a:schemeClr val="tx1"/>
                </a:solidFill>
              </a:rPr>
              <a:t>as an index</a:t>
            </a:r>
          </a:p>
          <a:p>
            <a:pPr>
              <a:defRPr/>
            </a:pPr>
            <a:endParaRPr lang="en-US" dirty="0"/>
          </a:p>
          <a:p>
            <a:pPr marL="105750" indent="-285750">
              <a:buFont typeface="Arial" panose="020B0604020202020204" pitchFamily="34" charset="0"/>
              <a:buChar char="•"/>
              <a:defRPr/>
            </a:pPr>
            <a:endParaRPr lang="en-US" dirty="0">
              <a:solidFill>
                <a:schemeClr val="tx1"/>
              </a:solidFill>
            </a:endParaRPr>
          </a:p>
        </p:txBody>
      </p:sp>
      <p:pic>
        <p:nvPicPr>
          <p:cNvPr id="3" name="Picture 2">
            <a:extLst>
              <a:ext uri="{FF2B5EF4-FFF2-40B4-BE49-F238E27FC236}">
                <a16:creationId xmlns:a16="http://schemas.microsoft.com/office/drawing/2014/main" id="{25084D5D-0B8C-40B2-82C9-81E3F0186FC4}"/>
              </a:ext>
            </a:extLst>
          </p:cNvPr>
          <p:cNvPicPr>
            <a:picLocks noChangeAspect="1"/>
          </p:cNvPicPr>
          <p:nvPr/>
        </p:nvPicPr>
        <p:blipFill>
          <a:blip r:embed="rId3"/>
          <a:stretch>
            <a:fillRect/>
          </a:stretch>
        </p:blipFill>
        <p:spPr>
          <a:xfrm>
            <a:off x="2970033" y="3933057"/>
            <a:ext cx="5778679" cy="19442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678B6F87-8DBF-4DE0-937A-BED94C320818}"/>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a:t>Legislation</a:t>
            </a:r>
          </a:p>
        </p:txBody>
      </p:sp>
      <p:sp>
        <p:nvSpPr>
          <p:cNvPr id="22531" name="Content Placeholder 2">
            <a:extLst>
              <a:ext uri="{FF2B5EF4-FFF2-40B4-BE49-F238E27FC236}">
                <a16:creationId xmlns:a16="http://schemas.microsoft.com/office/drawing/2014/main" id="{0FF7FFD2-31C9-4CB7-AEDE-5A89FDEAA0E4}"/>
              </a:ext>
            </a:extLst>
          </p:cNvPr>
          <p:cNvSpPr>
            <a:spLocks noGrp="1"/>
          </p:cNvSpPr>
          <p:nvPr>
            <p:ph idx="1"/>
          </p:nvPr>
        </p:nvSpPr>
        <p:spPr>
          <a:xfrm>
            <a:off x="630238" y="1439863"/>
            <a:ext cx="8405812" cy="4319587"/>
          </a:xfrm>
        </p:spPr>
        <p:txBody>
          <a:bodyPr>
            <a:normAutofit/>
          </a:bodyPr>
          <a:lstStyle/>
          <a:p>
            <a:pPr marL="360000" lvl="1" indent="0" eaLnBrk="1" fontAlgn="auto" hangingPunct="1">
              <a:buFont typeface="Lucida Grande"/>
              <a:buNone/>
              <a:defRPr/>
            </a:pPr>
            <a:r>
              <a:rPr lang="en-GB" b="1" dirty="0">
                <a:solidFill>
                  <a:schemeClr val="tx1"/>
                </a:solidFill>
              </a:rPr>
              <a:t>For 2023 exams</a:t>
            </a:r>
          </a:p>
          <a:p>
            <a:pPr lvl="1" eaLnBrk="1" fontAlgn="auto" hangingPunct="1">
              <a:defRPr/>
            </a:pPr>
            <a:endParaRPr lang="en-GB" b="1" dirty="0">
              <a:solidFill>
                <a:schemeClr val="tx1"/>
              </a:solidFill>
            </a:endParaRPr>
          </a:p>
          <a:p>
            <a:pPr marL="360000" lvl="1" indent="0" eaLnBrk="1" fontAlgn="auto" hangingPunct="1">
              <a:buFont typeface="Lucida Grande"/>
              <a:buNone/>
              <a:defRPr/>
            </a:pPr>
            <a:r>
              <a:rPr lang="en-GB" sz="2000" dirty="0">
                <a:solidFill>
                  <a:schemeClr val="tx1"/>
                </a:solidFill>
              </a:rPr>
              <a:t>Tolley’s Yellow Tax Handbooks and Tolley’s Orange Tax Handbooks (2022/23)</a:t>
            </a:r>
          </a:p>
          <a:p>
            <a:pPr lvl="1" eaLnBrk="1" fontAlgn="auto" hangingPunct="1">
              <a:defRPr/>
            </a:pPr>
            <a:endParaRPr lang="en-GB" altLang="en-US" dirty="0">
              <a:solidFill>
                <a:schemeClr val="tx1"/>
              </a:solidFill>
            </a:endParaRPr>
          </a:p>
          <a:p>
            <a:pPr lvl="1" eaLnBrk="1" fontAlgn="auto" hangingPunct="1">
              <a:buFontTx/>
              <a:buNone/>
              <a:defRPr/>
            </a:pPr>
            <a:endParaRPr lang="en-GB" altLang="en-US" dirty="0"/>
          </a:p>
          <a:p>
            <a:pPr eaLnBrk="1" fontAlgn="auto" hangingPunct="1">
              <a:buFontTx/>
              <a:buNone/>
              <a:defRPr/>
            </a:pPr>
            <a:r>
              <a:rPr lang="en-GB" altLang="en-US" dirty="0"/>
              <a:t> </a:t>
            </a:r>
          </a:p>
          <a:p>
            <a:pPr eaLnBrk="1" fontAlgn="auto" hangingPunct="1">
              <a:buFontTx/>
              <a:buNone/>
              <a:defRPr/>
            </a:pPr>
            <a:endParaRPr lang="en-GB" altLang="en-US" dirty="0"/>
          </a:p>
        </p:txBody>
      </p:sp>
      <p:sp>
        <p:nvSpPr>
          <p:cNvPr id="37892" name="Rectangle 6">
            <a:extLst>
              <a:ext uri="{FF2B5EF4-FFF2-40B4-BE49-F238E27FC236}">
                <a16:creationId xmlns:a16="http://schemas.microsoft.com/office/drawing/2014/main" id="{417F5D1B-0490-4255-96EB-58B2156BA1F6}"/>
              </a:ext>
            </a:extLst>
          </p:cNvPr>
          <p:cNvSpPr>
            <a:spLocks noChangeArrowheads="1"/>
          </p:cNvSpPr>
          <p:nvPr/>
        </p:nvSpPr>
        <p:spPr bwMode="auto">
          <a:xfrm>
            <a:off x="0" y="268288"/>
            <a:ext cx="1138238"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34857" tIns="0" rIns="106329" bIns="0" anchor="ctr">
            <a:spAutoFit/>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pPr eaLnBrk="1" hangingPunct="1"/>
            <a:endParaRPr lang="en-US" altLang="en-US">
              <a:cs typeface="Arial" panose="020B0604020202020204" pitchFamily="34" charset="0"/>
            </a:endParaRPr>
          </a:p>
        </p:txBody>
      </p:sp>
      <p:pic>
        <p:nvPicPr>
          <p:cNvPr id="37893" name="Picture 2">
            <a:extLst>
              <a:ext uri="{FF2B5EF4-FFF2-40B4-BE49-F238E27FC236}">
                <a16:creationId xmlns:a16="http://schemas.microsoft.com/office/drawing/2014/main" id="{4AC4BBE0-4C0F-40CE-9974-C60E27E6BD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4538" y="3084513"/>
            <a:ext cx="168592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4">
            <a:extLst>
              <a:ext uri="{FF2B5EF4-FFF2-40B4-BE49-F238E27FC236}">
                <a16:creationId xmlns:a16="http://schemas.microsoft.com/office/drawing/2014/main" id="{68C512EA-0A6A-429C-B224-5CF3B3DBFAD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1225" y="3132138"/>
            <a:ext cx="16478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2">
            <a:extLst>
              <a:ext uri="{FF2B5EF4-FFF2-40B4-BE49-F238E27FC236}">
                <a16:creationId xmlns:a16="http://schemas.microsoft.com/office/drawing/2014/main" id="{CFE512FA-7D2B-469F-A103-563684A06F73}"/>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Using the digital library</a:t>
            </a:r>
          </a:p>
        </p:txBody>
      </p:sp>
      <p:sp>
        <p:nvSpPr>
          <p:cNvPr id="45059" name="Content Placeholder 3">
            <a:extLst>
              <a:ext uri="{FF2B5EF4-FFF2-40B4-BE49-F238E27FC236}">
                <a16:creationId xmlns:a16="http://schemas.microsoft.com/office/drawing/2014/main" id="{45A40B55-B2C0-4A24-AF93-84189BF9751F}"/>
              </a:ext>
            </a:extLst>
          </p:cNvPr>
          <p:cNvSpPr>
            <a:spLocks noGrp="1"/>
          </p:cNvSpPr>
          <p:nvPr>
            <p:ph idx="1"/>
          </p:nvPr>
        </p:nvSpPr>
        <p:spPr>
          <a:xfrm>
            <a:off x="395288" y="1412875"/>
            <a:ext cx="8334375" cy="4346575"/>
          </a:xfrm>
        </p:spPr>
        <p:txBody>
          <a:bodyPr anchor="ctr"/>
          <a:lstStyle/>
          <a:p>
            <a:pPr indent="0">
              <a:defRPr/>
            </a:pPr>
            <a:endParaRPr lang="en-US" sz="2400" u="sng" dirty="0"/>
          </a:p>
          <a:p>
            <a:pPr indent="0">
              <a:defRPr/>
            </a:pPr>
            <a:endParaRPr lang="en-US" sz="2400" u="sng" dirty="0"/>
          </a:p>
          <a:p>
            <a:pPr indent="0">
              <a:defRPr/>
            </a:pPr>
            <a:r>
              <a:rPr lang="en-US" sz="2400" b="1" dirty="0"/>
              <a:t>Tips on highlighting</a:t>
            </a:r>
          </a:p>
          <a:p>
            <a:pPr indent="0">
              <a:defRPr/>
            </a:pPr>
            <a:endParaRPr lang="en-US" sz="2400" dirty="0"/>
          </a:p>
          <a:p>
            <a:pPr indent="0">
              <a:defRPr/>
            </a:pPr>
            <a:r>
              <a:rPr lang="en-US" sz="2400" dirty="0"/>
              <a:t>To start with: highlight contents page of the Act</a:t>
            </a:r>
          </a:p>
          <a:p>
            <a:pPr indent="0">
              <a:defRPr/>
            </a:pPr>
            <a:endParaRPr lang="en-US" sz="2400" dirty="0"/>
          </a:p>
          <a:p>
            <a:pPr indent="0">
              <a:defRPr/>
            </a:pPr>
            <a:r>
              <a:rPr lang="en-US" sz="2400" dirty="0"/>
              <a:t>Then: highlight rules / conditions / limits in the section</a:t>
            </a:r>
          </a:p>
          <a:p>
            <a:pPr indent="0">
              <a:defRPr/>
            </a:pPr>
            <a:endParaRPr lang="en-US" sz="2400" dirty="0"/>
          </a:p>
          <a:p>
            <a:pPr indent="0">
              <a:defRPr/>
            </a:pPr>
            <a:r>
              <a:rPr lang="en-US" sz="2400" dirty="0"/>
              <a:t>Think about use of different </a:t>
            </a:r>
            <a:r>
              <a:rPr lang="en-US" sz="2400" dirty="0" err="1"/>
              <a:t>colours</a:t>
            </a:r>
            <a:endParaRPr lang="en-US" sz="2400" dirty="0"/>
          </a:p>
          <a:p>
            <a:pPr marL="266700" lvl="1" indent="-266700">
              <a:buFont typeface="Arial" panose="020B0604020202020204" pitchFamily="34" charset="0"/>
              <a:buChar char="•"/>
              <a:defRPr/>
            </a:pPr>
            <a:r>
              <a:rPr lang="en-US" sz="2400" dirty="0"/>
              <a:t>eg for different topics</a:t>
            </a:r>
          </a:p>
          <a:p>
            <a:pPr marL="266700" lvl="1" indent="-266700">
              <a:buFont typeface="Arial" panose="020B0604020202020204" pitchFamily="34" charset="0"/>
              <a:buChar char="•"/>
              <a:defRPr/>
            </a:pPr>
            <a:r>
              <a:rPr lang="en-US" sz="2400" dirty="0"/>
              <a:t>eg as a ‘sign post’</a:t>
            </a:r>
          </a:p>
          <a:p>
            <a:pPr indent="0">
              <a:defRPr/>
            </a:pPr>
            <a:endParaRPr lang="en-US" dirty="0"/>
          </a:p>
          <a:p>
            <a:pPr>
              <a:defRPr/>
            </a:pPr>
            <a:endParaRPr lang="en-US" dirty="0"/>
          </a:p>
          <a:p>
            <a:pPr marL="105750" indent="-285750">
              <a:buFont typeface="Arial" panose="020B0604020202020204" pitchFamily="34" charset="0"/>
              <a:buChar char="•"/>
              <a:defRPr/>
            </a:pPr>
            <a:endParaRPr 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2">
            <a:extLst>
              <a:ext uri="{FF2B5EF4-FFF2-40B4-BE49-F238E27FC236}">
                <a16:creationId xmlns:a16="http://schemas.microsoft.com/office/drawing/2014/main" id="{CFE512FA-7D2B-469F-A103-563684A06F73}"/>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Using the digital library </a:t>
            </a:r>
          </a:p>
        </p:txBody>
      </p:sp>
      <p:sp>
        <p:nvSpPr>
          <p:cNvPr id="45059" name="Content Placeholder 3">
            <a:extLst>
              <a:ext uri="{FF2B5EF4-FFF2-40B4-BE49-F238E27FC236}">
                <a16:creationId xmlns:a16="http://schemas.microsoft.com/office/drawing/2014/main" id="{45A40B55-B2C0-4A24-AF93-84189BF9751F}"/>
              </a:ext>
            </a:extLst>
          </p:cNvPr>
          <p:cNvSpPr>
            <a:spLocks noGrp="1"/>
          </p:cNvSpPr>
          <p:nvPr>
            <p:ph idx="1"/>
          </p:nvPr>
        </p:nvSpPr>
        <p:spPr>
          <a:xfrm>
            <a:off x="404812" y="1700808"/>
            <a:ext cx="8334375" cy="2376165"/>
          </a:xfrm>
        </p:spPr>
        <p:txBody>
          <a:bodyPr anchor="ctr"/>
          <a:lstStyle/>
          <a:p>
            <a:pPr indent="0">
              <a:defRPr/>
            </a:pPr>
            <a:r>
              <a:rPr lang="en-US" sz="2400" b="1" dirty="0"/>
              <a:t>Tips on highlighting</a:t>
            </a:r>
          </a:p>
          <a:p>
            <a:pPr indent="0">
              <a:defRPr/>
            </a:pPr>
            <a:endParaRPr lang="en-US" sz="2400" dirty="0"/>
          </a:p>
          <a:p>
            <a:pPr indent="0">
              <a:defRPr/>
            </a:pPr>
            <a:r>
              <a:rPr lang="en-US" sz="2400" dirty="0"/>
              <a:t>In </a:t>
            </a:r>
            <a:r>
              <a:rPr lang="en-US" sz="2400" dirty="0" err="1"/>
              <a:t>OverDrive</a:t>
            </a:r>
            <a:r>
              <a:rPr lang="en-US" sz="2400" dirty="0"/>
              <a:t> – on your keyboard press              + </a:t>
            </a:r>
            <a:endParaRPr lang="en-US" dirty="0"/>
          </a:p>
          <a:p>
            <a:pPr indent="0">
              <a:defRPr/>
            </a:pPr>
            <a:endParaRPr lang="en-US" sz="2400" dirty="0"/>
          </a:p>
          <a:p>
            <a:pPr indent="0">
              <a:defRPr/>
            </a:pPr>
            <a:r>
              <a:rPr lang="en-US" sz="2400" dirty="0"/>
              <a:t>This opens the highlighting tool, to highlight content just select the content and it will automatically add the colour of your choice: </a:t>
            </a:r>
          </a:p>
          <a:p>
            <a:pPr>
              <a:defRPr/>
            </a:pPr>
            <a:endParaRPr lang="en-US" dirty="0">
              <a:solidFill>
                <a:schemeClr val="tx1"/>
              </a:solidFill>
            </a:endParaRPr>
          </a:p>
          <a:p>
            <a:pPr>
              <a:defRPr/>
            </a:pPr>
            <a:endParaRPr lang="en-US" dirty="0"/>
          </a:p>
        </p:txBody>
      </p:sp>
      <p:sp>
        <p:nvSpPr>
          <p:cNvPr id="2" name="Rectangle 1">
            <a:extLst>
              <a:ext uri="{FF2B5EF4-FFF2-40B4-BE49-F238E27FC236}">
                <a16:creationId xmlns:a16="http://schemas.microsoft.com/office/drawing/2014/main" id="{816CFC16-F879-4B77-9674-1A4A4622E83E}"/>
              </a:ext>
            </a:extLst>
          </p:cNvPr>
          <p:cNvSpPr/>
          <p:nvPr/>
        </p:nvSpPr>
        <p:spPr>
          <a:xfrm>
            <a:off x="5683484" y="2050428"/>
            <a:ext cx="100454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Shift</a:t>
            </a:r>
          </a:p>
        </p:txBody>
      </p:sp>
      <p:sp>
        <p:nvSpPr>
          <p:cNvPr id="9" name="Rectangle 8">
            <a:extLst>
              <a:ext uri="{FF2B5EF4-FFF2-40B4-BE49-F238E27FC236}">
                <a16:creationId xmlns:a16="http://schemas.microsoft.com/office/drawing/2014/main" id="{6C6FF36E-096F-412D-85BE-37EAC455134A}"/>
              </a:ext>
            </a:extLst>
          </p:cNvPr>
          <p:cNvSpPr/>
          <p:nvPr/>
        </p:nvSpPr>
        <p:spPr>
          <a:xfrm>
            <a:off x="7151440" y="2050428"/>
            <a:ext cx="70165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a:t>
            </a:r>
          </a:p>
        </p:txBody>
      </p:sp>
      <p:pic>
        <p:nvPicPr>
          <p:cNvPr id="4" name="Picture 3">
            <a:extLst>
              <a:ext uri="{FF2B5EF4-FFF2-40B4-BE49-F238E27FC236}">
                <a16:creationId xmlns:a16="http://schemas.microsoft.com/office/drawing/2014/main" id="{2F648A92-5D6C-42B0-ACDA-A0D36BE390C5}"/>
              </a:ext>
            </a:extLst>
          </p:cNvPr>
          <p:cNvPicPr>
            <a:picLocks noChangeAspect="1"/>
          </p:cNvPicPr>
          <p:nvPr/>
        </p:nvPicPr>
        <p:blipFill>
          <a:blip r:embed="rId3"/>
          <a:stretch>
            <a:fillRect/>
          </a:stretch>
        </p:blipFill>
        <p:spPr>
          <a:xfrm>
            <a:off x="2627783" y="3429001"/>
            <a:ext cx="6111403" cy="2397638"/>
          </a:xfrm>
          <a:prstGeom prst="rect">
            <a:avLst/>
          </a:prstGeom>
        </p:spPr>
      </p:pic>
    </p:spTree>
    <p:extLst>
      <p:ext uri="{BB962C8B-B14F-4D97-AF65-F5344CB8AC3E}">
        <p14:creationId xmlns:p14="http://schemas.microsoft.com/office/powerpoint/2010/main" val="495925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2">
            <a:extLst>
              <a:ext uri="{FF2B5EF4-FFF2-40B4-BE49-F238E27FC236}">
                <a16:creationId xmlns:a16="http://schemas.microsoft.com/office/drawing/2014/main" id="{CFE512FA-7D2B-469F-A103-563684A06F73}"/>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Using the digital library</a:t>
            </a:r>
          </a:p>
        </p:txBody>
      </p:sp>
      <p:sp>
        <p:nvSpPr>
          <p:cNvPr id="45059" name="Content Placeholder 3">
            <a:extLst>
              <a:ext uri="{FF2B5EF4-FFF2-40B4-BE49-F238E27FC236}">
                <a16:creationId xmlns:a16="http://schemas.microsoft.com/office/drawing/2014/main" id="{45A40B55-B2C0-4A24-AF93-84189BF9751F}"/>
              </a:ext>
            </a:extLst>
          </p:cNvPr>
          <p:cNvSpPr>
            <a:spLocks noGrp="1"/>
          </p:cNvSpPr>
          <p:nvPr>
            <p:ph idx="1"/>
          </p:nvPr>
        </p:nvSpPr>
        <p:spPr>
          <a:xfrm>
            <a:off x="395288" y="1412875"/>
            <a:ext cx="8334375" cy="2448173"/>
          </a:xfrm>
        </p:spPr>
        <p:txBody>
          <a:bodyPr anchor="ctr"/>
          <a:lstStyle/>
          <a:p>
            <a:pPr indent="0">
              <a:defRPr/>
            </a:pPr>
            <a:endParaRPr lang="en-US" sz="2400" u="sng" dirty="0"/>
          </a:p>
          <a:p>
            <a:pPr indent="0">
              <a:defRPr/>
            </a:pPr>
            <a:endParaRPr lang="en-US" sz="2400" u="sng" dirty="0"/>
          </a:p>
          <a:p>
            <a:pPr indent="0">
              <a:defRPr/>
            </a:pPr>
            <a:r>
              <a:rPr lang="en-US" sz="2400" b="1" dirty="0"/>
              <a:t>Keyboard commands</a:t>
            </a:r>
          </a:p>
          <a:p>
            <a:pPr indent="0">
              <a:defRPr/>
            </a:pPr>
            <a:endParaRPr lang="en-US" sz="2400" dirty="0"/>
          </a:p>
          <a:p>
            <a:pPr indent="0">
              <a:defRPr/>
            </a:pPr>
            <a:r>
              <a:rPr lang="en-US" sz="2400" dirty="0"/>
              <a:t>For more keyboard commands click on the three horizontal lines in the top right of the screen when you have any book open:</a:t>
            </a:r>
          </a:p>
          <a:p>
            <a:pPr indent="0">
              <a:defRPr/>
            </a:pPr>
            <a:endParaRPr lang="en-US" dirty="0"/>
          </a:p>
          <a:p>
            <a:pPr>
              <a:defRPr/>
            </a:pPr>
            <a:endParaRPr lang="en-US" dirty="0"/>
          </a:p>
          <a:p>
            <a:pPr marL="105750" indent="-285750">
              <a:buFont typeface="Arial" panose="020B0604020202020204" pitchFamily="34" charset="0"/>
              <a:buChar char="•"/>
              <a:defRPr/>
            </a:pPr>
            <a:endParaRPr lang="en-US" dirty="0">
              <a:solidFill>
                <a:schemeClr val="tx1"/>
              </a:solidFill>
            </a:endParaRPr>
          </a:p>
        </p:txBody>
      </p:sp>
      <p:pic>
        <p:nvPicPr>
          <p:cNvPr id="3" name="Picture 2">
            <a:extLst>
              <a:ext uri="{FF2B5EF4-FFF2-40B4-BE49-F238E27FC236}">
                <a16:creationId xmlns:a16="http://schemas.microsoft.com/office/drawing/2014/main" id="{264BC118-3738-4AA0-9A83-0E2EB5EFB37D}"/>
              </a:ext>
            </a:extLst>
          </p:cNvPr>
          <p:cNvPicPr>
            <a:picLocks noChangeAspect="1"/>
          </p:cNvPicPr>
          <p:nvPr/>
        </p:nvPicPr>
        <p:blipFill>
          <a:blip r:embed="rId3"/>
          <a:stretch>
            <a:fillRect/>
          </a:stretch>
        </p:blipFill>
        <p:spPr>
          <a:xfrm>
            <a:off x="1835696" y="3006993"/>
            <a:ext cx="5940152" cy="2491373"/>
          </a:xfrm>
          <a:prstGeom prst="rect">
            <a:avLst/>
          </a:prstGeom>
        </p:spPr>
      </p:pic>
    </p:spTree>
    <p:extLst>
      <p:ext uri="{BB962C8B-B14F-4D97-AF65-F5344CB8AC3E}">
        <p14:creationId xmlns:p14="http://schemas.microsoft.com/office/powerpoint/2010/main" val="3956925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E06A3750-9EEA-40FE-8319-6307E4CED0C7}"/>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US" altLang="en-US" dirty="0"/>
              <a:t>Capital allowances</a:t>
            </a:r>
            <a:endParaRPr lang="en-GB" altLang="en-US" dirty="0"/>
          </a:p>
        </p:txBody>
      </p:sp>
      <p:sp>
        <p:nvSpPr>
          <p:cNvPr id="6147" name="Content Placeholder 2">
            <a:extLst>
              <a:ext uri="{FF2B5EF4-FFF2-40B4-BE49-F238E27FC236}">
                <a16:creationId xmlns:a16="http://schemas.microsoft.com/office/drawing/2014/main" id="{2785C155-BDF5-4AD9-8DDC-500DBD0B9959}"/>
              </a:ext>
            </a:extLst>
          </p:cNvPr>
          <p:cNvSpPr>
            <a:spLocks noGrp="1"/>
          </p:cNvSpPr>
          <p:nvPr>
            <p:ph idx="1"/>
          </p:nvPr>
        </p:nvSpPr>
        <p:spPr>
          <a:xfrm>
            <a:off x="630238" y="1439863"/>
            <a:ext cx="8099425" cy="4319587"/>
          </a:xfrm>
        </p:spPr>
        <p:txBody>
          <a:bodyPr>
            <a:normAutofit/>
          </a:bodyPr>
          <a:lstStyle/>
          <a:p>
            <a:pPr indent="0" eaLnBrk="1" fontAlgn="auto" hangingPunct="1">
              <a:buFont typeface="Arial" charset="0"/>
              <a:buNone/>
              <a:defRPr/>
            </a:pPr>
            <a:r>
              <a:rPr lang="en-US" altLang="en-US" sz="2000" b="1" dirty="0">
                <a:solidFill>
                  <a:schemeClr val="tx1"/>
                </a:solidFill>
              </a:rPr>
              <a:t>Capital Allowances Act (CAA) 2001</a:t>
            </a:r>
          </a:p>
          <a:p>
            <a:pPr eaLnBrk="1" fontAlgn="auto" hangingPunct="1">
              <a:defRPr/>
            </a:pPr>
            <a:endParaRPr lang="en-US" altLang="en-US" sz="2000" dirty="0">
              <a:solidFill>
                <a:schemeClr val="tx1"/>
              </a:solidFill>
            </a:endParaRPr>
          </a:p>
          <a:p>
            <a:pPr indent="0" eaLnBrk="1" fontAlgn="auto" hangingPunct="1">
              <a:buFont typeface="Arial" charset="0"/>
              <a:buNone/>
              <a:defRPr/>
            </a:pPr>
            <a:r>
              <a:rPr lang="en-US" altLang="en-US" sz="2000" dirty="0">
                <a:solidFill>
                  <a:schemeClr val="tx1"/>
                </a:solidFill>
              </a:rPr>
              <a:t>Very useful with definition of ‘plant’</a:t>
            </a:r>
          </a:p>
          <a:p>
            <a:pPr eaLnBrk="1" fontAlgn="auto" hangingPunct="1">
              <a:defRPr/>
            </a:pPr>
            <a:endParaRPr lang="en-US" altLang="en-US" sz="2000" dirty="0">
              <a:solidFill>
                <a:schemeClr val="tx1"/>
              </a:solidFill>
            </a:endParaRPr>
          </a:p>
          <a:p>
            <a:pPr eaLnBrk="1" fontAlgn="auto" hangingPunct="1">
              <a:defRPr/>
            </a:pPr>
            <a:r>
              <a:rPr lang="en-US" altLang="en-US" sz="2000" dirty="0">
                <a:solidFill>
                  <a:schemeClr val="tx1"/>
                </a:solidFill>
              </a:rPr>
              <a:t>Section 21 – what is a building so not plant</a:t>
            </a:r>
          </a:p>
          <a:p>
            <a:pPr eaLnBrk="1" fontAlgn="auto" hangingPunct="1">
              <a:defRPr/>
            </a:pPr>
            <a:endParaRPr lang="en-US" altLang="en-US" sz="2000" dirty="0">
              <a:solidFill>
                <a:schemeClr val="tx1"/>
              </a:solidFill>
            </a:endParaRPr>
          </a:p>
          <a:p>
            <a:pPr eaLnBrk="1" fontAlgn="auto" hangingPunct="1">
              <a:defRPr/>
            </a:pPr>
            <a:r>
              <a:rPr lang="en-US" altLang="en-US" sz="2000" dirty="0">
                <a:solidFill>
                  <a:schemeClr val="tx1"/>
                </a:solidFill>
              </a:rPr>
              <a:t>Section 22 – list of structures which are not plant</a:t>
            </a:r>
          </a:p>
          <a:p>
            <a:pPr eaLnBrk="1" fontAlgn="auto" hangingPunct="1">
              <a:defRPr/>
            </a:pPr>
            <a:endParaRPr lang="en-US" altLang="en-US" sz="2000" dirty="0">
              <a:solidFill>
                <a:schemeClr val="tx1"/>
              </a:solidFill>
            </a:endParaRPr>
          </a:p>
          <a:p>
            <a:pPr eaLnBrk="1" fontAlgn="auto" hangingPunct="1">
              <a:defRPr/>
            </a:pPr>
            <a:r>
              <a:rPr lang="en-US" altLang="en-US" sz="2000" dirty="0">
                <a:solidFill>
                  <a:schemeClr val="tx1"/>
                </a:solidFill>
              </a:rPr>
              <a:t>Section 23 – list of items that look like building / structure </a:t>
            </a:r>
            <a:r>
              <a:rPr lang="en-US" altLang="en-US" sz="2000" b="1" dirty="0">
                <a:solidFill>
                  <a:schemeClr val="tx1"/>
                </a:solidFill>
              </a:rPr>
              <a:t>but</a:t>
            </a:r>
            <a:r>
              <a:rPr lang="en-US" altLang="en-US" sz="2000" dirty="0">
                <a:solidFill>
                  <a:schemeClr val="tx1"/>
                </a:solidFill>
              </a:rPr>
              <a:t> are plant</a:t>
            </a:r>
          </a:p>
          <a:p>
            <a:pPr eaLnBrk="1" fontAlgn="auto" hangingPunct="1">
              <a:defRPr/>
            </a:pPr>
            <a:endParaRPr lang="en-US" altLang="en-US" sz="2000" dirty="0">
              <a:solidFill>
                <a:schemeClr val="tx1"/>
              </a:solidFill>
            </a:endParaRPr>
          </a:p>
          <a:p>
            <a:pPr eaLnBrk="1" fontAlgn="auto" hangingPunct="1">
              <a:defRPr/>
            </a:pPr>
            <a:r>
              <a:rPr lang="en-US" altLang="en-US" sz="2000" dirty="0">
                <a:solidFill>
                  <a:schemeClr val="tx1"/>
                </a:solidFill>
              </a:rPr>
              <a:t>Most of items in Section 23 come from case law</a:t>
            </a:r>
            <a:endParaRPr lang="en-GB" altLang="en-US" sz="2000" dirty="0">
              <a:solidFill>
                <a:schemeClr val="tx1"/>
              </a:solidFill>
            </a:endParaRPr>
          </a:p>
        </p:txBody>
      </p:sp>
      <p:sp>
        <p:nvSpPr>
          <p:cNvPr id="71684" name="Slide Number Placeholder 3">
            <a:extLst>
              <a:ext uri="{FF2B5EF4-FFF2-40B4-BE49-F238E27FC236}">
                <a16:creationId xmlns:a16="http://schemas.microsoft.com/office/drawing/2014/main" id="{32B1FAC8-AFA9-4A8D-8522-714C3660515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64B7057B-55C2-4EB5-9D24-2041995A2D55}" type="slidenum">
              <a:rPr lang="en-US" altLang="en-US" sz="1200" smtClean="0">
                <a:solidFill>
                  <a:srgbClr val="898989"/>
                </a:solidFill>
                <a:latin typeface="Calibri" panose="020F0502020204030204" pitchFamily="34" charset="0"/>
              </a:rPr>
              <a:pPr/>
              <a:t>23</a:t>
            </a:fld>
            <a:endParaRPr lang="en-US" altLang="en-US" sz="1200">
              <a:solidFill>
                <a:srgbClr val="898989"/>
              </a:solidFill>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Title 2">
            <a:extLst>
              <a:ext uri="{FF2B5EF4-FFF2-40B4-BE49-F238E27FC236}">
                <a16:creationId xmlns:a16="http://schemas.microsoft.com/office/drawing/2014/main" id="{0D1C4E42-3F3F-4E8F-B48F-320214F683F5}"/>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dirty="0"/>
              <a:t>CAA 2001, Part 2, </a:t>
            </a:r>
            <a:r>
              <a:rPr lang="en-GB" altLang="en-US" dirty="0" err="1"/>
              <a:t>Ch</a:t>
            </a:r>
            <a:r>
              <a:rPr lang="en-GB" altLang="en-US" dirty="0"/>
              <a:t> 3   </a:t>
            </a:r>
            <a:br>
              <a:rPr lang="en-GB" altLang="en-US" dirty="0"/>
            </a:br>
            <a:r>
              <a:rPr lang="en-GB" altLang="en-US" dirty="0"/>
              <a:t>Qualifying expenditure</a:t>
            </a:r>
          </a:p>
        </p:txBody>
      </p:sp>
      <p:sp>
        <p:nvSpPr>
          <p:cNvPr id="4" name="Content Placeholder 2">
            <a:extLst>
              <a:ext uri="{FF2B5EF4-FFF2-40B4-BE49-F238E27FC236}">
                <a16:creationId xmlns:a16="http://schemas.microsoft.com/office/drawing/2014/main" id="{2F84CE0D-AC19-4EA5-B0ED-0772F98D3515}"/>
              </a:ext>
            </a:extLst>
          </p:cNvPr>
          <p:cNvSpPr txBox="1">
            <a:spLocks/>
          </p:cNvSpPr>
          <p:nvPr/>
        </p:nvSpPr>
        <p:spPr bwMode="auto">
          <a:xfrm>
            <a:off x="468313" y="1550988"/>
            <a:ext cx="8229600" cy="4465637"/>
          </a:xfrm>
          <a:prstGeom prst="rect">
            <a:avLst/>
          </a:prstGeom>
          <a:noFill/>
          <a:ln>
            <a:noFill/>
          </a:ln>
        </p:spPr>
        <p:txBody>
          <a:bodyPr>
            <a:normAutofit fontScale="85000" lnSpcReduction="20000"/>
          </a:bodyPr>
          <a:lstStyle>
            <a:lvl1pPr marL="342900" indent="-342900" algn="l" rtl="0" eaLnBrk="0" fontAlgn="base" hangingPunct="0">
              <a:spcBef>
                <a:spcPts val="600"/>
              </a:spcBef>
              <a:spcAft>
                <a:spcPct val="0"/>
              </a:spcAft>
              <a:buFont typeface="Arial" charset="0"/>
              <a:buChar char="•"/>
              <a:defRPr sz="1600" kern="1200">
                <a:solidFill>
                  <a:schemeClr val="tx1"/>
                </a:solidFill>
                <a:latin typeface="+mn-lt"/>
                <a:ea typeface="+mn-ea"/>
                <a:cs typeface="+mn-cs"/>
              </a:defRPr>
            </a:lvl1pPr>
            <a:lvl2pPr marL="742950" indent="-285750" algn="l" rtl="0" eaLnBrk="0" fontAlgn="base" hangingPunct="0">
              <a:spcBef>
                <a:spcPts val="300"/>
              </a:spcBef>
              <a:spcAft>
                <a:spcPct val="0"/>
              </a:spcAft>
              <a:buFont typeface="Arial" charset="0"/>
              <a:buChar char="–"/>
              <a:defRPr sz="1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eaLnBrk="1" fontAlgn="auto" hangingPunct="1">
              <a:spcAft>
                <a:spcPts val="0"/>
              </a:spcAft>
              <a:buFont typeface="Arial" charset="0"/>
              <a:buNone/>
              <a:defRPr/>
            </a:pPr>
            <a:r>
              <a:rPr lang="en-GB" sz="1800" b="1" i="1" dirty="0"/>
              <a:t>Buildings, structures and land</a:t>
            </a:r>
          </a:p>
          <a:p>
            <a:pPr marL="0" lvl="2" indent="0" algn="just" eaLnBrk="1" fontAlgn="auto" hangingPunct="1">
              <a:lnSpc>
                <a:spcPct val="90000"/>
              </a:lnSpc>
              <a:spcBef>
                <a:spcPts val="600"/>
              </a:spcBef>
              <a:spcAft>
                <a:spcPts val="0"/>
              </a:spcAft>
              <a:buFont typeface="Arial" charset="0"/>
              <a:buNone/>
              <a:defRPr/>
            </a:pPr>
            <a:r>
              <a:rPr lang="en-GB" sz="1800" b="1" dirty="0"/>
              <a:t>21 Buildings</a:t>
            </a:r>
          </a:p>
          <a:p>
            <a:pPr>
              <a:buFont typeface="Arial" charset="0"/>
              <a:buNone/>
              <a:defRPr/>
            </a:pPr>
            <a:r>
              <a:rPr lang="en-GB" sz="1800" dirty="0">
                <a:solidFill>
                  <a:srgbClr val="808080"/>
                </a:solidFill>
              </a:rPr>
              <a:t>(1) For the purposes of this Act, expenditure on the provision of </a:t>
            </a:r>
            <a:r>
              <a:rPr lang="en-GB" sz="1800" dirty="0">
                <a:solidFill>
                  <a:srgbClr val="FF0000"/>
                </a:solidFill>
              </a:rPr>
              <a:t>plant</a:t>
            </a:r>
            <a:r>
              <a:rPr lang="en-GB" sz="1800" dirty="0">
                <a:solidFill>
                  <a:srgbClr val="808080"/>
                </a:solidFill>
              </a:rPr>
              <a:t> or machinery </a:t>
            </a:r>
            <a:r>
              <a:rPr lang="en-GB" sz="1800" dirty="0">
                <a:solidFill>
                  <a:srgbClr val="FF0000"/>
                </a:solidFill>
              </a:rPr>
              <a:t>does not include</a:t>
            </a:r>
            <a:r>
              <a:rPr lang="en-GB" sz="1800" dirty="0">
                <a:solidFill>
                  <a:srgbClr val="808080"/>
                </a:solidFill>
              </a:rPr>
              <a:t> expenditure on the provision of a </a:t>
            </a:r>
            <a:r>
              <a:rPr lang="en-GB" sz="1800" dirty="0">
                <a:solidFill>
                  <a:srgbClr val="FF0000"/>
                </a:solidFill>
              </a:rPr>
              <a:t>building</a:t>
            </a:r>
            <a:r>
              <a:rPr lang="en-GB" sz="1800" dirty="0">
                <a:solidFill>
                  <a:srgbClr val="808080"/>
                </a:solidFill>
              </a:rPr>
              <a:t>.</a:t>
            </a:r>
          </a:p>
          <a:p>
            <a:pPr>
              <a:buFont typeface="Arial" charset="0"/>
              <a:buNone/>
              <a:defRPr/>
            </a:pPr>
            <a:r>
              <a:rPr lang="en-GB" sz="1800" dirty="0">
                <a:solidFill>
                  <a:srgbClr val="808080"/>
                </a:solidFill>
              </a:rPr>
              <a:t>(2) The provision of a building includes its construction or acquisition.</a:t>
            </a:r>
          </a:p>
          <a:p>
            <a:pPr>
              <a:buFont typeface="Arial" charset="0"/>
              <a:buNone/>
              <a:defRPr/>
            </a:pPr>
            <a:r>
              <a:rPr lang="en-GB" sz="1800" dirty="0">
                <a:solidFill>
                  <a:srgbClr val="808080"/>
                </a:solidFill>
              </a:rPr>
              <a:t>(3) In this section, “building” includes an asset which—</a:t>
            </a:r>
            <a:br>
              <a:rPr lang="en-GB" sz="1800" dirty="0">
                <a:solidFill>
                  <a:srgbClr val="808080"/>
                </a:solidFill>
              </a:rPr>
            </a:br>
            <a:r>
              <a:rPr lang="en-GB" sz="1800" dirty="0">
                <a:solidFill>
                  <a:srgbClr val="808080"/>
                </a:solidFill>
              </a:rPr>
              <a:t>(a) is incorporated in the building,</a:t>
            </a:r>
            <a:br>
              <a:rPr lang="en-GB" sz="1800" dirty="0">
                <a:solidFill>
                  <a:srgbClr val="808080"/>
                </a:solidFill>
              </a:rPr>
            </a:br>
            <a:r>
              <a:rPr lang="en-GB" sz="1800" dirty="0">
                <a:solidFill>
                  <a:srgbClr val="808080"/>
                </a:solidFill>
              </a:rPr>
              <a:t>(b) although not incorporated in the building (whether because the asset is moveable or for any other reason), is in the building and is of a kind normally incorporated in a building, or</a:t>
            </a:r>
            <a:br>
              <a:rPr lang="en-GB" sz="1800" dirty="0">
                <a:solidFill>
                  <a:srgbClr val="808080"/>
                </a:solidFill>
              </a:rPr>
            </a:br>
            <a:r>
              <a:rPr lang="en-GB" sz="1800" dirty="0">
                <a:solidFill>
                  <a:srgbClr val="808080"/>
                </a:solidFill>
              </a:rPr>
              <a:t>(c) is in, or connected with, the building and is in list A.</a:t>
            </a:r>
          </a:p>
          <a:p>
            <a:pPr marL="0">
              <a:buFont typeface="Arial" charset="0"/>
              <a:buNone/>
              <a:defRPr/>
            </a:pPr>
            <a:r>
              <a:rPr lang="en-GB" sz="1800" dirty="0">
                <a:solidFill>
                  <a:srgbClr val="808080"/>
                </a:solidFill>
              </a:rPr>
              <a:t>LIST A</a:t>
            </a:r>
            <a:br>
              <a:rPr lang="en-GB" sz="1800" dirty="0">
                <a:solidFill>
                  <a:srgbClr val="808080"/>
                </a:solidFill>
              </a:rPr>
            </a:br>
            <a:r>
              <a:rPr lang="en-GB" sz="1800" dirty="0">
                <a:solidFill>
                  <a:srgbClr val="FF0000"/>
                </a:solidFill>
              </a:rPr>
              <a:t>Assets treated as buildings</a:t>
            </a:r>
          </a:p>
          <a:p>
            <a:pPr lvl="1">
              <a:buFont typeface="Arial" charset="0"/>
              <a:buNone/>
              <a:defRPr/>
            </a:pPr>
            <a:r>
              <a:rPr lang="en-GB" sz="1600" dirty="0">
                <a:solidFill>
                  <a:srgbClr val="808080"/>
                </a:solidFill>
              </a:rPr>
              <a:t>1. Walls, floors, ceilings, doors, gates, shutters, windows and stairs.</a:t>
            </a:r>
          </a:p>
          <a:p>
            <a:pPr lvl="1">
              <a:buFont typeface="Arial" charset="0"/>
              <a:buNone/>
              <a:defRPr/>
            </a:pPr>
            <a:r>
              <a:rPr lang="en-GB" sz="1600" dirty="0">
                <a:solidFill>
                  <a:srgbClr val="808080"/>
                </a:solidFill>
              </a:rPr>
              <a:t>2. Mains services, and systems, for water, electricity and gas.</a:t>
            </a:r>
          </a:p>
          <a:p>
            <a:pPr lvl="1">
              <a:buFont typeface="Arial" charset="0"/>
              <a:buNone/>
              <a:defRPr/>
            </a:pPr>
            <a:r>
              <a:rPr lang="en-GB" sz="1600" dirty="0">
                <a:solidFill>
                  <a:srgbClr val="808080"/>
                </a:solidFill>
              </a:rPr>
              <a:t>3. Waste disposal systems.</a:t>
            </a:r>
          </a:p>
          <a:p>
            <a:pPr lvl="1">
              <a:buFont typeface="Arial" charset="0"/>
              <a:buNone/>
              <a:defRPr/>
            </a:pPr>
            <a:r>
              <a:rPr lang="en-GB" sz="1600" dirty="0">
                <a:solidFill>
                  <a:srgbClr val="808080"/>
                </a:solidFill>
              </a:rPr>
              <a:t>4. Sewerage and drainage systems.</a:t>
            </a:r>
          </a:p>
          <a:p>
            <a:pPr lvl="1">
              <a:buFont typeface="Arial" charset="0"/>
              <a:buNone/>
              <a:defRPr/>
            </a:pPr>
            <a:r>
              <a:rPr lang="en-GB" sz="1600" dirty="0">
                <a:solidFill>
                  <a:srgbClr val="808080"/>
                </a:solidFill>
              </a:rPr>
              <a:t>5. Shafts or other structures in which lifts, hoists, escalators and moving walkways are installed.</a:t>
            </a:r>
          </a:p>
          <a:p>
            <a:pPr lvl="1">
              <a:buFont typeface="Arial" charset="0"/>
              <a:buNone/>
              <a:defRPr/>
            </a:pPr>
            <a:r>
              <a:rPr lang="en-GB" sz="1600" dirty="0">
                <a:solidFill>
                  <a:srgbClr val="808080"/>
                </a:solidFill>
              </a:rPr>
              <a:t>6. Fire safety systems.</a:t>
            </a:r>
          </a:p>
          <a:p>
            <a:pPr>
              <a:buFont typeface="Arial" charset="0"/>
              <a:buNone/>
              <a:defRPr/>
            </a:pPr>
            <a:r>
              <a:rPr lang="en-GB" sz="1800" dirty="0">
                <a:solidFill>
                  <a:srgbClr val="808080"/>
                </a:solidFill>
              </a:rPr>
              <a:t>(4) This section is subject to section 23.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6FF080F7-6EF1-45FF-9CAD-5218D16BDC80}"/>
              </a:ext>
            </a:extLst>
          </p:cNvPr>
          <p:cNvSpPr>
            <a:spLocks noGrp="1"/>
          </p:cNvSpPr>
          <p:nvPr>
            <p:ph type="title"/>
          </p:nvPr>
        </p:nvSpPr>
        <p:spPr>
          <a:xfrm>
            <a:off x="630238" y="333375"/>
            <a:ext cx="7326312" cy="792163"/>
          </a:xfrm>
        </p:spPr>
        <p:txBody>
          <a:bodyPr/>
          <a:lstStyle/>
          <a:p>
            <a:pPr eaLnBrk="1" fontAlgn="auto" hangingPunct="1">
              <a:spcAft>
                <a:spcPts val="0"/>
              </a:spcAft>
              <a:defRPr/>
            </a:pPr>
            <a:r>
              <a:rPr lang="en-GB" altLang="en-US" dirty="0"/>
              <a:t>CAA 2001, Part 2, Ch 3   </a:t>
            </a:r>
            <a:br>
              <a:rPr lang="en-GB" altLang="en-US" dirty="0"/>
            </a:br>
            <a:r>
              <a:rPr lang="en-GB" altLang="en-US" dirty="0"/>
              <a:t>Qualifying expenditure</a:t>
            </a:r>
          </a:p>
        </p:txBody>
      </p:sp>
      <p:sp>
        <p:nvSpPr>
          <p:cNvPr id="3" name="Content Placeholder 2">
            <a:extLst>
              <a:ext uri="{FF2B5EF4-FFF2-40B4-BE49-F238E27FC236}">
                <a16:creationId xmlns:a16="http://schemas.microsoft.com/office/drawing/2014/main" id="{E195D918-83A4-4DF7-8226-F2585E3F56F1}"/>
              </a:ext>
            </a:extLst>
          </p:cNvPr>
          <p:cNvSpPr>
            <a:spLocks noGrp="1"/>
          </p:cNvSpPr>
          <p:nvPr>
            <p:ph idx="1"/>
          </p:nvPr>
        </p:nvSpPr>
        <p:spPr>
          <a:xfrm>
            <a:off x="630238" y="1196975"/>
            <a:ext cx="8118475" cy="4752975"/>
          </a:xfrm>
        </p:spPr>
        <p:txBody>
          <a:bodyPr/>
          <a:lstStyle/>
          <a:p>
            <a:pPr marL="0" lvl="2" indent="0" algn="just">
              <a:spcBef>
                <a:spcPts val="600"/>
              </a:spcBef>
              <a:spcAft>
                <a:spcPts val="0"/>
              </a:spcAft>
              <a:buFont typeface="Arial" charset="0"/>
              <a:buNone/>
              <a:defRPr/>
            </a:pPr>
            <a:r>
              <a:rPr lang="en-GB" sz="1400" b="1" dirty="0"/>
              <a:t>23 Expenditure unaffected by sections 21 and 22</a:t>
            </a:r>
          </a:p>
          <a:p>
            <a:pPr eaLnBrk="1" fontAlgn="auto" hangingPunct="1">
              <a:buFont typeface="Arial" charset="0"/>
              <a:buNone/>
              <a:defRPr/>
            </a:pPr>
            <a:r>
              <a:rPr lang="en-GB" sz="1400" dirty="0">
                <a:solidFill>
                  <a:srgbClr val="808080"/>
                </a:solidFill>
              </a:rPr>
              <a:t>(1) </a:t>
            </a:r>
            <a:r>
              <a:rPr lang="en-GB" sz="1400" dirty="0">
                <a:solidFill>
                  <a:srgbClr val="00B050"/>
                </a:solidFill>
              </a:rPr>
              <a:t>Sections 21 and 22 do not apply </a:t>
            </a:r>
            <a:r>
              <a:rPr lang="en-GB" sz="1400" dirty="0">
                <a:solidFill>
                  <a:srgbClr val="808080"/>
                </a:solidFill>
              </a:rPr>
              <a:t>to any expenditure to which any of the provisions listed in subsection (2) applies.</a:t>
            </a:r>
          </a:p>
          <a:p>
            <a:pPr eaLnBrk="1" fontAlgn="auto" hangingPunct="1">
              <a:buFont typeface="Arial" charset="0"/>
              <a:buNone/>
              <a:defRPr/>
            </a:pPr>
            <a:r>
              <a:rPr lang="en-GB" sz="1400" dirty="0">
                <a:solidFill>
                  <a:srgbClr val="808080"/>
                </a:solidFill>
              </a:rPr>
              <a:t>(2) The provisions are—</a:t>
            </a:r>
          </a:p>
          <a:p>
            <a:pPr eaLnBrk="1" fontAlgn="auto" hangingPunct="1">
              <a:buFont typeface="Arial" charset="0"/>
              <a:buNone/>
              <a:defRPr/>
            </a:pPr>
            <a:r>
              <a:rPr lang="en-GB" sz="1400" dirty="0">
                <a:solidFill>
                  <a:srgbClr val="808080"/>
                </a:solidFill>
              </a:rPr>
              <a:t>section 28 (</a:t>
            </a:r>
            <a:r>
              <a:rPr lang="en-GB" sz="1400" dirty="0">
                <a:solidFill>
                  <a:srgbClr val="00B050"/>
                </a:solidFill>
              </a:rPr>
              <a:t>thermal insulation </a:t>
            </a:r>
            <a:r>
              <a:rPr lang="en-GB" sz="1400" dirty="0">
                <a:solidFill>
                  <a:srgbClr val="808080"/>
                </a:solidFill>
              </a:rPr>
              <a:t>of . . . buildings);</a:t>
            </a:r>
            <a:br>
              <a:rPr lang="en-GB" sz="1400" dirty="0">
                <a:solidFill>
                  <a:srgbClr val="808080"/>
                </a:solidFill>
              </a:rPr>
            </a:br>
            <a:r>
              <a:rPr lang="en-GB" sz="1400" dirty="0">
                <a:solidFill>
                  <a:srgbClr val="808080"/>
                </a:solidFill>
              </a:rPr>
              <a:t>section 33 (personal security);</a:t>
            </a:r>
            <a:br>
              <a:rPr lang="en-GB" sz="1400" dirty="0">
                <a:solidFill>
                  <a:srgbClr val="808080"/>
                </a:solidFill>
              </a:rPr>
            </a:br>
            <a:r>
              <a:rPr lang="en-GB" sz="1400" dirty="0">
                <a:solidFill>
                  <a:srgbClr val="808080"/>
                </a:solidFill>
              </a:rPr>
              <a:t>section 33A (</a:t>
            </a:r>
            <a:r>
              <a:rPr lang="en-GB" sz="1400" dirty="0">
                <a:solidFill>
                  <a:srgbClr val="00B050"/>
                </a:solidFill>
              </a:rPr>
              <a:t>integral features</a:t>
            </a:r>
            <a:r>
              <a:rPr lang="en-GB" sz="1400" dirty="0">
                <a:solidFill>
                  <a:srgbClr val="808080"/>
                </a:solidFill>
              </a:rPr>
              <a:t>);</a:t>
            </a:r>
            <a:br>
              <a:rPr lang="en-GB" sz="1400" dirty="0">
                <a:solidFill>
                  <a:srgbClr val="808080"/>
                </a:solidFill>
              </a:rPr>
            </a:br>
            <a:r>
              <a:rPr lang="en-GB" sz="1400" dirty="0">
                <a:solidFill>
                  <a:srgbClr val="808080"/>
                </a:solidFill>
              </a:rPr>
              <a:t>section 71 (software and rights to software);</a:t>
            </a:r>
            <a:br>
              <a:rPr lang="en-GB" sz="1400" dirty="0">
                <a:solidFill>
                  <a:srgbClr val="808080"/>
                </a:solidFill>
              </a:rPr>
            </a:br>
            <a:r>
              <a:rPr lang="en-GB" sz="1400" dirty="0">
                <a:solidFill>
                  <a:srgbClr val="808080"/>
                </a:solidFill>
              </a:rPr>
              <a:t>section [143 of </a:t>
            </a:r>
            <a:r>
              <a:rPr lang="en-GB" sz="1400" dirty="0">
                <a:solidFill>
                  <a:srgbClr val="808080"/>
                </a:solidFill>
                <a:hlinkClick r:id="rId3" action="ppaction://hlinkfile"/>
              </a:rPr>
              <a:t>ITTOIA 2005</a:t>
            </a:r>
            <a:r>
              <a:rPr lang="en-GB" sz="1400" dirty="0">
                <a:solidFill>
                  <a:srgbClr val="808080"/>
                </a:solidFill>
              </a:rPr>
              <a:t> or section] 40D of </a:t>
            </a:r>
            <a:r>
              <a:rPr lang="en-GB" sz="1400" dirty="0">
                <a:solidFill>
                  <a:srgbClr val="808080"/>
                </a:solidFill>
                <a:hlinkClick r:id="rId4" action="ppaction://hlinkfile"/>
              </a:rPr>
              <a:t>F(No 2)A 1992</a:t>
            </a:r>
            <a:r>
              <a:rPr lang="en-GB" sz="1400" dirty="0">
                <a:solidFill>
                  <a:srgbClr val="808080"/>
                </a:solidFill>
              </a:rPr>
              <a:t> (election relating to tax treatment of films expenditure).</a:t>
            </a:r>
          </a:p>
          <a:p>
            <a:pPr eaLnBrk="1" fontAlgn="auto" hangingPunct="1">
              <a:buFont typeface="Arial" charset="0"/>
              <a:buNone/>
              <a:defRPr/>
            </a:pPr>
            <a:r>
              <a:rPr lang="en-GB" sz="1400" dirty="0">
                <a:solidFill>
                  <a:srgbClr val="808080"/>
                </a:solidFill>
              </a:rPr>
              <a:t>(3) Sections 21 and 22 also do not affect the question whether expenditure on any item described in list C is, for the purposes of this Act, expenditure on the provision of plant or machinery.</a:t>
            </a:r>
          </a:p>
          <a:p>
            <a:pPr eaLnBrk="1" fontAlgn="auto" hangingPunct="1">
              <a:buFont typeface="Arial" charset="0"/>
              <a:buNone/>
              <a:defRPr/>
            </a:pPr>
            <a:r>
              <a:rPr lang="en-GB" sz="1400" dirty="0">
                <a:solidFill>
                  <a:srgbClr val="808080"/>
                </a:solidFill>
              </a:rPr>
              <a:t>(4) But items 1 to 16 of list C do not include any asset whose principal purpose is to insulate or enclose the interior of a building or to provide an interior wall, floor or ceiling which (in each case) is intended to remain permanently in place.</a:t>
            </a:r>
          </a:p>
        </p:txBody>
      </p:sp>
      <p:sp>
        <p:nvSpPr>
          <p:cNvPr id="75780" name="Slide Number Placeholder 3">
            <a:extLst>
              <a:ext uri="{FF2B5EF4-FFF2-40B4-BE49-F238E27FC236}">
                <a16:creationId xmlns:a16="http://schemas.microsoft.com/office/drawing/2014/main" id="{62FBF4E2-6E95-4043-B6E6-BC400EEA46A1}"/>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C266F871-C570-4014-85AE-9F52304C4028}" type="slidenum">
              <a:rPr lang="en-US" altLang="en-US" sz="1200" smtClean="0">
                <a:solidFill>
                  <a:srgbClr val="898989"/>
                </a:solidFill>
                <a:latin typeface="Calibri" panose="020F0502020204030204" pitchFamily="34" charset="0"/>
              </a:rPr>
              <a:pPr/>
              <a:t>25</a:t>
            </a:fld>
            <a:endParaRPr lang="en-US" altLang="en-US" sz="1200">
              <a:solidFill>
                <a:srgbClr val="898989"/>
              </a:solidFill>
              <a:latin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5F3EF6E6-2F55-418C-8DEF-C4FF403471CF}"/>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dirty="0"/>
              <a:t>CAA 2001, Part 2, Ch 3   </a:t>
            </a:r>
            <a:br>
              <a:rPr lang="en-GB" altLang="en-US" dirty="0"/>
            </a:br>
            <a:r>
              <a:rPr lang="en-GB" altLang="en-US" dirty="0"/>
              <a:t>Qualifying expenditure</a:t>
            </a:r>
          </a:p>
        </p:txBody>
      </p:sp>
      <p:sp>
        <p:nvSpPr>
          <p:cNvPr id="3" name="Content Placeholder 2">
            <a:extLst>
              <a:ext uri="{FF2B5EF4-FFF2-40B4-BE49-F238E27FC236}">
                <a16:creationId xmlns:a16="http://schemas.microsoft.com/office/drawing/2014/main" id="{B6E5ADDA-41D2-4E67-B21F-3FF719537F9E}"/>
              </a:ext>
            </a:extLst>
          </p:cNvPr>
          <p:cNvSpPr>
            <a:spLocks noGrp="1"/>
          </p:cNvSpPr>
          <p:nvPr>
            <p:ph idx="1"/>
          </p:nvPr>
        </p:nvSpPr>
        <p:spPr>
          <a:xfrm>
            <a:off x="620713" y="1241425"/>
            <a:ext cx="8099425" cy="4635500"/>
          </a:xfrm>
        </p:spPr>
        <p:txBody>
          <a:bodyPr>
            <a:normAutofit fontScale="25000" lnSpcReduction="20000"/>
          </a:bodyPr>
          <a:lstStyle/>
          <a:p>
            <a:pPr indent="0" eaLnBrk="1" fontAlgn="auto" hangingPunct="1">
              <a:lnSpc>
                <a:spcPct val="110000"/>
              </a:lnSpc>
              <a:buFont typeface="Arial" charset="0"/>
              <a:buNone/>
              <a:defRPr/>
            </a:pPr>
            <a:r>
              <a:rPr lang="en-GB" sz="4800" dirty="0">
                <a:solidFill>
                  <a:srgbClr val="808080"/>
                </a:solidFill>
              </a:rPr>
              <a:t>LIST C</a:t>
            </a:r>
            <a:br>
              <a:rPr lang="en-GB" sz="4800" dirty="0">
                <a:solidFill>
                  <a:srgbClr val="808080"/>
                </a:solidFill>
              </a:rPr>
            </a:br>
            <a:r>
              <a:rPr lang="en-GB" sz="4800" dirty="0">
                <a:solidFill>
                  <a:srgbClr val="00B050"/>
                </a:solidFill>
              </a:rPr>
              <a:t>EXPENDITURE UNAFFECTED BY SECTIONS 21 AND 22</a:t>
            </a:r>
          </a:p>
          <a:p>
            <a:pPr marL="400050" lvl="1" indent="0" eaLnBrk="1" fontAlgn="auto" hangingPunct="1">
              <a:lnSpc>
                <a:spcPct val="110000"/>
              </a:lnSpc>
              <a:buFont typeface="Arial" charset="0"/>
              <a:buNone/>
              <a:defRPr/>
            </a:pPr>
            <a:r>
              <a:rPr lang="en-GB" sz="4800" dirty="0">
                <a:solidFill>
                  <a:srgbClr val="808080"/>
                </a:solidFill>
              </a:rPr>
              <a:t>1. Machinery (including devices for providing motive power) not within any other item in this list.</a:t>
            </a:r>
          </a:p>
          <a:p>
            <a:pPr marL="400050" lvl="1" indent="0" eaLnBrk="1" fontAlgn="auto" hangingPunct="1">
              <a:lnSpc>
                <a:spcPct val="110000"/>
              </a:lnSpc>
              <a:buFont typeface="Arial" charset="0"/>
              <a:buNone/>
              <a:defRPr/>
            </a:pPr>
            <a:r>
              <a:rPr lang="en-GB" sz="4800" dirty="0">
                <a:solidFill>
                  <a:srgbClr val="808080"/>
                </a:solidFill>
              </a:rPr>
              <a:t>2. . . . Gas and sewerage systems provided mainly—</a:t>
            </a:r>
            <a:br>
              <a:rPr lang="en-GB" sz="4800" dirty="0">
                <a:solidFill>
                  <a:srgbClr val="808080"/>
                </a:solidFill>
              </a:rPr>
            </a:br>
            <a:r>
              <a:rPr lang="en-GB" sz="4800" dirty="0">
                <a:solidFill>
                  <a:srgbClr val="808080"/>
                </a:solidFill>
              </a:rPr>
              <a:t>(a)     to meet the particular requirements of the qualifying activity, or</a:t>
            </a:r>
            <a:br>
              <a:rPr lang="en-GB" sz="4800" dirty="0">
                <a:solidFill>
                  <a:srgbClr val="808080"/>
                </a:solidFill>
              </a:rPr>
            </a:br>
            <a:r>
              <a:rPr lang="en-GB" sz="4800" dirty="0">
                <a:solidFill>
                  <a:srgbClr val="808080"/>
                </a:solidFill>
              </a:rPr>
              <a:t>(b)     to serve particular plant or machinery used for the purposes of the qualifying activity.</a:t>
            </a:r>
          </a:p>
          <a:p>
            <a:pPr marL="400050" lvl="1" indent="0" eaLnBrk="1" fontAlgn="auto" hangingPunct="1">
              <a:lnSpc>
                <a:spcPct val="110000"/>
              </a:lnSpc>
              <a:buFont typeface="Arial" charset="0"/>
              <a:buNone/>
              <a:defRPr/>
            </a:pPr>
            <a:r>
              <a:rPr lang="en-GB" sz="4800" dirty="0">
                <a:solidFill>
                  <a:srgbClr val="808080"/>
                </a:solidFill>
              </a:rPr>
              <a:t>3. . . .</a:t>
            </a:r>
          </a:p>
          <a:p>
            <a:pPr marL="400050" lvl="1" indent="0" eaLnBrk="1" fontAlgn="auto" hangingPunct="1">
              <a:lnSpc>
                <a:spcPct val="110000"/>
              </a:lnSpc>
              <a:buFont typeface="Arial" charset="0"/>
              <a:buNone/>
              <a:defRPr/>
            </a:pPr>
            <a:r>
              <a:rPr lang="en-GB" sz="4800" dirty="0">
                <a:solidFill>
                  <a:srgbClr val="808080"/>
                </a:solidFill>
              </a:rPr>
              <a:t>4. Manufacturing or processing equipment; storage equipment (including cold rooms); display equipment; and counters, checkouts and similar equipment.</a:t>
            </a:r>
          </a:p>
          <a:p>
            <a:pPr marL="400050" lvl="1" indent="0" eaLnBrk="1" fontAlgn="auto" hangingPunct="1">
              <a:lnSpc>
                <a:spcPct val="110000"/>
              </a:lnSpc>
              <a:buFont typeface="Arial" charset="0"/>
              <a:buNone/>
              <a:defRPr/>
            </a:pPr>
            <a:r>
              <a:rPr lang="en-GB" sz="4800" dirty="0">
                <a:solidFill>
                  <a:srgbClr val="808080"/>
                </a:solidFill>
              </a:rPr>
              <a:t>5. </a:t>
            </a:r>
            <a:r>
              <a:rPr lang="en-GB" sz="4800" dirty="0">
                <a:solidFill>
                  <a:srgbClr val="00B050"/>
                </a:solidFill>
              </a:rPr>
              <a:t>Cookers, washing machines, dishwashers, refrigerators </a:t>
            </a:r>
            <a:r>
              <a:rPr lang="en-GB" sz="4800" dirty="0">
                <a:solidFill>
                  <a:srgbClr val="808080"/>
                </a:solidFill>
              </a:rPr>
              <a:t>and similar equipment; washbasins, sinks, baths, showers, </a:t>
            </a:r>
            <a:r>
              <a:rPr lang="en-GB" sz="4800" dirty="0">
                <a:solidFill>
                  <a:srgbClr val="00B050"/>
                </a:solidFill>
              </a:rPr>
              <a:t>sanitary ware </a:t>
            </a:r>
            <a:r>
              <a:rPr lang="en-GB" sz="4800" dirty="0">
                <a:solidFill>
                  <a:srgbClr val="808080"/>
                </a:solidFill>
              </a:rPr>
              <a:t>and similar equipment; and furniture and furnishings.</a:t>
            </a:r>
          </a:p>
          <a:p>
            <a:pPr marL="400050" lvl="1" indent="0" eaLnBrk="1" fontAlgn="auto" hangingPunct="1">
              <a:lnSpc>
                <a:spcPct val="110000"/>
              </a:lnSpc>
              <a:buFont typeface="Arial" charset="0"/>
              <a:buNone/>
              <a:defRPr/>
            </a:pPr>
            <a:r>
              <a:rPr lang="en-GB" sz="4800" dirty="0">
                <a:solidFill>
                  <a:srgbClr val="808080"/>
                </a:solidFill>
              </a:rPr>
              <a:t>6. [Hoists].</a:t>
            </a:r>
          </a:p>
          <a:p>
            <a:pPr marL="400050" lvl="1" indent="0" eaLnBrk="1" fontAlgn="auto" hangingPunct="1">
              <a:lnSpc>
                <a:spcPct val="110000"/>
              </a:lnSpc>
              <a:buFont typeface="Arial" charset="0"/>
              <a:buNone/>
              <a:defRPr/>
            </a:pPr>
            <a:r>
              <a:rPr lang="en-GB" sz="4800" dirty="0">
                <a:solidFill>
                  <a:srgbClr val="808080"/>
                </a:solidFill>
              </a:rPr>
              <a:t>7. Sound insulation provided mainly to meet the particular requirements of the qualifying activity.</a:t>
            </a:r>
          </a:p>
          <a:p>
            <a:pPr marL="400050" lvl="1" indent="0" eaLnBrk="1" fontAlgn="auto" hangingPunct="1">
              <a:lnSpc>
                <a:spcPct val="110000"/>
              </a:lnSpc>
              <a:buFont typeface="Arial" charset="0"/>
              <a:buNone/>
              <a:defRPr/>
            </a:pPr>
            <a:r>
              <a:rPr lang="en-GB" sz="4800" dirty="0">
                <a:solidFill>
                  <a:srgbClr val="808080"/>
                </a:solidFill>
              </a:rPr>
              <a:t>8. Computer, telecommunication and surveillance systems (including their wiring or other links).</a:t>
            </a:r>
          </a:p>
          <a:p>
            <a:pPr marL="400050" lvl="1" indent="0" eaLnBrk="1" fontAlgn="auto" hangingPunct="1">
              <a:lnSpc>
                <a:spcPct val="110000"/>
              </a:lnSpc>
              <a:buFont typeface="Arial" charset="0"/>
              <a:buNone/>
              <a:defRPr/>
            </a:pPr>
            <a:r>
              <a:rPr lang="en-GB" sz="4800" dirty="0">
                <a:solidFill>
                  <a:srgbClr val="808080"/>
                </a:solidFill>
              </a:rPr>
              <a:t>9. </a:t>
            </a:r>
            <a:r>
              <a:rPr lang="en-GB" sz="4800" dirty="0">
                <a:solidFill>
                  <a:srgbClr val="00B050"/>
                </a:solidFill>
              </a:rPr>
              <a:t>Refrigeration or cooling equipment</a:t>
            </a:r>
            <a:r>
              <a:rPr lang="en-GB" sz="4800" dirty="0">
                <a:solidFill>
                  <a:srgbClr val="808080"/>
                </a:solidFill>
              </a:rPr>
              <a:t>.</a:t>
            </a:r>
          </a:p>
          <a:p>
            <a:pPr marL="400050" lvl="1" indent="0" eaLnBrk="1" fontAlgn="auto" hangingPunct="1">
              <a:lnSpc>
                <a:spcPct val="110000"/>
              </a:lnSpc>
              <a:buFont typeface="Arial" charset="0"/>
              <a:buNone/>
              <a:defRPr/>
            </a:pPr>
            <a:r>
              <a:rPr lang="en-GB" sz="4800" dirty="0">
                <a:solidFill>
                  <a:srgbClr val="808080"/>
                </a:solidFill>
              </a:rPr>
              <a:t>10. </a:t>
            </a:r>
            <a:r>
              <a:rPr lang="en-GB" sz="4800" dirty="0">
                <a:solidFill>
                  <a:srgbClr val="00B050"/>
                </a:solidFill>
              </a:rPr>
              <a:t>Fire alarm systems</a:t>
            </a:r>
            <a:r>
              <a:rPr lang="en-GB" sz="4800" dirty="0">
                <a:solidFill>
                  <a:srgbClr val="808080"/>
                </a:solidFill>
              </a:rPr>
              <a:t>; sprinkler and other equipment for extinguishing or containing fires.</a:t>
            </a:r>
          </a:p>
          <a:p>
            <a:pPr marL="400050" lvl="1" indent="0" eaLnBrk="1" fontAlgn="auto" hangingPunct="1">
              <a:lnSpc>
                <a:spcPct val="110000"/>
              </a:lnSpc>
              <a:buFont typeface="Arial" charset="0"/>
              <a:buNone/>
              <a:defRPr/>
            </a:pPr>
            <a:r>
              <a:rPr lang="en-GB" sz="4800" dirty="0">
                <a:solidFill>
                  <a:srgbClr val="808080"/>
                </a:solidFill>
              </a:rPr>
              <a:t>11. Burglar alarm systems.</a:t>
            </a:r>
          </a:p>
          <a:p>
            <a:pPr marL="400050" lvl="1" indent="0" eaLnBrk="1" fontAlgn="auto" hangingPunct="1">
              <a:lnSpc>
                <a:spcPct val="110000"/>
              </a:lnSpc>
              <a:buFont typeface="Arial" charset="0"/>
              <a:buNone/>
              <a:defRPr/>
            </a:pPr>
            <a:r>
              <a:rPr lang="en-GB" sz="4800" dirty="0">
                <a:solidFill>
                  <a:srgbClr val="808080"/>
                </a:solidFill>
              </a:rPr>
              <a:t>12. Strong rooms in bank or building society premises; safes.</a:t>
            </a:r>
          </a:p>
          <a:p>
            <a:pPr marL="400050" lvl="1" indent="0" eaLnBrk="1" fontAlgn="auto" hangingPunct="1">
              <a:lnSpc>
                <a:spcPct val="110000"/>
              </a:lnSpc>
              <a:buFont typeface="Arial" charset="0"/>
              <a:buNone/>
              <a:defRPr/>
            </a:pPr>
            <a:r>
              <a:rPr lang="en-GB" sz="4800" dirty="0">
                <a:solidFill>
                  <a:srgbClr val="808080"/>
                </a:solidFill>
              </a:rPr>
              <a:t>13. </a:t>
            </a:r>
            <a:r>
              <a:rPr lang="en-GB" sz="4800" dirty="0">
                <a:solidFill>
                  <a:srgbClr val="00B050"/>
                </a:solidFill>
              </a:rPr>
              <a:t>Partition walls</a:t>
            </a:r>
            <a:r>
              <a:rPr lang="en-GB" sz="4800" dirty="0">
                <a:solidFill>
                  <a:srgbClr val="808080"/>
                </a:solidFill>
              </a:rPr>
              <a:t>, where </a:t>
            </a:r>
            <a:r>
              <a:rPr lang="en-GB" sz="4800" dirty="0">
                <a:solidFill>
                  <a:srgbClr val="00B050"/>
                </a:solidFill>
              </a:rPr>
              <a:t>moveable</a:t>
            </a:r>
            <a:r>
              <a:rPr lang="en-GB" sz="4800" dirty="0">
                <a:solidFill>
                  <a:srgbClr val="808080"/>
                </a:solidFill>
              </a:rPr>
              <a:t> and intended to be moved in the course of the qualifying activity.</a:t>
            </a:r>
          </a:p>
          <a:p>
            <a:pPr marL="400050" lvl="1" indent="0" eaLnBrk="1" fontAlgn="auto" hangingPunct="1">
              <a:lnSpc>
                <a:spcPct val="110000"/>
              </a:lnSpc>
              <a:buFont typeface="Arial" charset="0"/>
              <a:buNone/>
              <a:defRPr/>
            </a:pPr>
            <a:r>
              <a:rPr lang="en-GB" sz="4800" dirty="0">
                <a:solidFill>
                  <a:srgbClr val="808080"/>
                </a:solidFill>
              </a:rPr>
              <a:t>14. </a:t>
            </a:r>
            <a:r>
              <a:rPr lang="en-GB" sz="4800" dirty="0">
                <a:solidFill>
                  <a:srgbClr val="00B050"/>
                </a:solidFill>
              </a:rPr>
              <a:t>Decorative assets </a:t>
            </a:r>
            <a:r>
              <a:rPr lang="en-GB" sz="4800" dirty="0">
                <a:solidFill>
                  <a:srgbClr val="808080"/>
                </a:solidFill>
              </a:rPr>
              <a:t>provided for the enjoyment of the public in </a:t>
            </a:r>
            <a:r>
              <a:rPr lang="en-GB" sz="4800" dirty="0">
                <a:solidFill>
                  <a:srgbClr val="00B050"/>
                </a:solidFill>
              </a:rPr>
              <a:t>hotel, restaurant </a:t>
            </a:r>
            <a:r>
              <a:rPr lang="en-GB" sz="4800" dirty="0">
                <a:solidFill>
                  <a:srgbClr val="808080"/>
                </a:solidFill>
              </a:rPr>
              <a:t>or similar trades.</a:t>
            </a:r>
          </a:p>
          <a:p>
            <a:pPr marL="400050" lvl="1" indent="0" eaLnBrk="1" fontAlgn="auto" hangingPunct="1">
              <a:lnSpc>
                <a:spcPct val="110000"/>
              </a:lnSpc>
              <a:buFont typeface="Arial" charset="0"/>
              <a:buNone/>
              <a:defRPr/>
            </a:pPr>
            <a:r>
              <a:rPr lang="en-GB" sz="4800" dirty="0">
                <a:solidFill>
                  <a:srgbClr val="808080"/>
                </a:solidFill>
              </a:rPr>
              <a:t>15. Advertising hoardings; signs, displays and similar assets.</a:t>
            </a:r>
          </a:p>
          <a:p>
            <a:pPr eaLnBrk="1" fontAlgn="auto" hangingPunct="1">
              <a:buFont typeface="Arial" charset="0"/>
              <a:buNone/>
              <a:defRPr/>
            </a:pPr>
            <a:endParaRPr lang="en-GB" dirty="0"/>
          </a:p>
        </p:txBody>
      </p:sp>
      <p:sp>
        <p:nvSpPr>
          <p:cNvPr id="77828" name="Slide Number Placeholder 3">
            <a:extLst>
              <a:ext uri="{FF2B5EF4-FFF2-40B4-BE49-F238E27FC236}">
                <a16:creationId xmlns:a16="http://schemas.microsoft.com/office/drawing/2014/main" id="{FB788132-57E1-4832-B149-04CC1F7EFEE4}"/>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111765B2-CE87-4B34-92CA-F2592B8F8EC7}" type="slidenum">
              <a:rPr lang="en-US" altLang="en-US" sz="1200" smtClean="0">
                <a:solidFill>
                  <a:srgbClr val="898989"/>
                </a:solidFill>
                <a:latin typeface="Calibri" panose="020F0502020204030204" pitchFamily="34" charset="0"/>
              </a:rPr>
              <a:pPr/>
              <a:t>26</a:t>
            </a:fld>
            <a:endParaRPr lang="en-US" altLang="en-US" sz="1200">
              <a:solidFill>
                <a:srgbClr val="898989"/>
              </a:solidFill>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A6DF-6FA2-4251-B27C-96F756076C6E}"/>
              </a:ext>
            </a:extLst>
          </p:cNvPr>
          <p:cNvSpPr>
            <a:spLocks noGrp="1"/>
          </p:cNvSpPr>
          <p:nvPr>
            <p:ph type="title"/>
          </p:nvPr>
        </p:nvSpPr>
        <p:spPr>
          <a:xfrm>
            <a:off x="630238" y="449263"/>
            <a:ext cx="8099425" cy="792162"/>
          </a:xfrm>
        </p:spPr>
        <p:txBody>
          <a:bodyPr/>
          <a:lstStyle/>
          <a:p>
            <a:pPr eaLnBrk="1" hangingPunct="1">
              <a:defRPr/>
            </a:pPr>
            <a:r>
              <a:rPr lang="en-US" dirty="0"/>
              <a:t>Orange Book 1</a:t>
            </a:r>
          </a:p>
        </p:txBody>
      </p:sp>
      <p:sp>
        <p:nvSpPr>
          <p:cNvPr id="3" name="Content Placeholder 2">
            <a:extLst>
              <a:ext uri="{FF2B5EF4-FFF2-40B4-BE49-F238E27FC236}">
                <a16:creationId xmlns:a16="http://schemas.microsoft.com/office/drawing/2014/main" id="{6119B63D-125D-4669-868C-827B04C97EF2}"/>
              </a:ext>
            </a:extLst>
          </p:cNvPr>
          <p:cNvSpPr>
            <a:spLocks noGrp="1"/>
          </p:cNvSpPr>
          <p:nvPr>
            <p:ph idx="1"/>
          </p:nvPr>
        </p:nvSpPr>
        <p:spPr>
          <a:xfrm>
            <a:off x="539750" y="1341438"/>
            <a:ext cx="8189913" cy="4418012"/>
          </a:xfrm>
        </p:spPr>
        <p:txBody>
          <a:bodyPr/>
          <a:lstStyle/>
          <a:p>
            <a:pPr>
              <a:defRPr/>
            </a:pPr>
            <a:r>
              <a:rPr lang="en-GB" b="1" dirty="0"/>
              <a:t>VATA 1994</a:t>
            </a:r>
          </a:p>
          <a:p>
            <a:pPr marL="269875" indent="-269875">
              <a:buSzPct val="100000"/>
              <a:buFont typeface="Arial" panose="020B0604020202020204" pitchFamily="34" charset="0"/>
              <a:buChar char="•"/>
              <a:defRPr/>
            </a:pPr>
            <a:r>
              <a:rPr lang="en-GB" dirty="0" err="1"/>
              <a:t>Sch</a:t>
            </a:r>
            <a:r>
              <a:rPr lang="en-GB" dirty="0"/>
              <a:t> 7A Reduced rate supplies</a:t>
            </a:r>
          </a:p>
          <a:p>
            <a:pPr marL="269875" indent="-269875">
              <a:buSzPct val="100000"/>
              <a:buFont typeface="Arial" panose="020B0604020202020204" pitchFamily="34" charset="0"/>
              <a:buChar char="•"/>
              <a:defRPr/>
            </a:pPr>
            <a:r>
              <a:rPr lang="en-GB" dirty="0" err="1"/>
              <a:t>Sch</a:t>
            </a:r>
            <a:r>
              <a:rPr lang="en-GB" dirty="0"/>
              <a:t> 8 VATA 1994 Zero-rated supplies </a:t>
            </a:r>
          </a:p>
          <a:p>
            <a:pPr marL="269875" indent="-269875">
              <a:buSzPct val="100000"/>
              <a:buFont typeface="Arial" panose="020B0604020202020204" pitchFamily="34" charset="0"/>
              <a:buChar char="•"/>
              <a:defRPr/>
            </a:pPr>
            <a:r>
              <a:rPr lang="en-GB" dirty="0" err="1"/>
              <a:t>Sch</a:t>
            </a:r>
            <a:r>
              <a:rPr lang="en-GB" dirty="0"/>
              <a:t> 9 VATA 1994 Exempt supplies </a:t>
            </a:r>
          </a:p>
          <a:p>
            <a:pPr>
              <a:defRPr/>
            </a:pPr>
            <a:endParaRPr lang="en-GB" dirty="0"/>
          </a:p>
          <a:p>
            <a:pPr>
              <a:defRPr/>
            </a:pPr>
            <a:r>
              <a:rPr lang="en-GB" b="1" dirty="0"/>
              <a:t>SI 1995/2518</a:t>
            </a:r>
            <a:endParaRPr lang="en-GB" dirty="0"/>
          </a:p>
          <a:p>
            <a:pPr marL="269875" indent="-269875">
              <a:buSzPct val="100000"/>
              <a:buFont typeface="Arial" panose="020B0604020202020204" pitchFamily="34" charset="0"/>
              <a:buChar char="•"/>
              <a:defRPr/>
            </a:pPr>
            <a:r>
              <a:rPr lang="en-GB" dirty="0"/>
              <a:t>Reg 14 Contents of a VAT invoice </a:t>
            </a:r>
          </a:p>
          <a:p>
            <a:pPr marL="269875" indent="-269875">
              <a:buSzPct val="100000"/>
              <a:buFont typeface="Arial" panose="020B0604020202020204" pitchFamily="34" charset="0"/>
              <a:buChar char="•"/>
              <a:defRPr/>
            </a:pPr>
            <a:r>
              <a:rPr lang="en-GB" dirty="0"/>
              <a:t>Reg 16 Contents of retailer's invoice </a:t>
            </a:r>
          </a:p>
          <a:p>
            <a:pPr marL="269875" indent="-269875">
              <a:buSzPct val="100000"/>
              <a:buFont typeface="Arial" panose="020B0604020202020204" pitchFamily="34" charset="0"/>
              <a:buChar char="•"/>
              <a:defRPr/>
            </a:pPr>
            <a:r>
              <a:rPr lang="en-GB" dirty="0"/>
              <a:t>Regs 49-60 Annual Accounting, Flat Rate Scheme, Cash Accounting </a:t>
            </a:r>
          </a:p>
          <a:p>
            <a:pPr marL="269875" indent="-269875">
              <a:buSzPct val="100000"/>
              <a:buFont typeface="Arial" panose="020B0604020202020204" pitchFamily="34" charset="0"/>
              <a:buChar char="•"/>
              <a:defRPr/>
            </a:pPr>
            <a:r>
              <a:rPr lang="en-GB" dirty="0"/>
              <a:t>Regs 99-109 Partial Exemption </a:t>
            </a:r>
          </a:p>
          <a:p>
            <a:pPr marL="269875" indent="-269875">
              <a:buSzPct val="100000"/>
              <a:buFont typeface="Arial" panose="020B0604020202020204" pitchFamily="34" charset="0"/>
              <a:buChar char="•"/>
              <a:defRPr/>
            </a:pPr>
            <a:r>
              <a:rPr lang="en-GB" dirty="0"/>
              <a:t>Regs 112-116 Capital Goods Scheme</a:t>
            </a:r>
          </a:p>
          <a:p>
            <a:pPr>
              <a:defRPr/>
            </a:pPr>
            <a:r>
              <a:rPr lang="en-GB" dirty="0"/>
              <a:t> </a:t>
            </a:r>
          </a:p>
          <a:p>
            <a:pPr>
              <a:defRPr/>
            </a:pPr>
            <a:r>
              <a:rPr lang="en-GB" b="1" dirty="0"/>
              <a:t>Notice</a:t>
            </a:r>
            <a:r>
              <a:rPr lang="en-GB" dirty="0"/>
              <a:t> 741A International services</a:t>
            </a:r>
          </a:p>
        </p:txBody>
      </p:sp>
      <p:sp>
        <p:nvSpPr>
          <p:cNvPr id="79876" name="Slide Number Placeholder 3">
            <a:extLst>
              <a:ext uri="{FF2B5EF4-FFF2-40B4-BE49-F238E27FC236}">
                <a16:creationId xmlns:a16="http://schemas.microsoft.com/office/drawing/2014/main" id="{353F63BA-AAAC-4FD6-81A9-B05676F3AC2A}"/>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0826B1E1-7A30-4BC7-8D5B-2986089FF436}" type="slidenum">
              <a:rPr lang="en-GB" altLang="en-US" sz="1000" smtClean="0"/>
              <a:pPr/>
              <a:t>27</a:t>
            </a:fld>
            <a:endParaRPr lang="en-GB" altLang="en-US" sz="1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BD1BEEC5-3793-4B47-9EB9-8F4F431ED5F4}"/>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Part 2 – the hidden gems</a:t>
            </a:r>
          </a:p>
        </p:txBody>
      </p:sp>
      <p:sp>
        <p:nvSpPr>
          <p:cNvPr id="81923" name="TextBox 6">
            <a:extLst>
              <a:ext uri="{FF2B5EF4-FFF2-40B4-BE49-F238E27FC236}">
                <a16:creationId xmlns:a16="http://schemas.microsoft.com/office/drawing/2014/main" id="{60B14D44-A139-40D6-9DD2-B5D1345D6FCE}"/>
              </a:ext>
            </a:extLst>
          </p:cNvPr>
          <p:cNvSpPr txBox="1">
            <a:spLocks noChangeArrowheads="1"/>
          </p:cNvSpPr>
          <p:nvPr/>
        </p:nvSpPr>
        <p:spPr bwMode="auto">
          <a:xfrm>
            <a:off x="468313" y="1465263"/>
            <a:ext cx="6840537" cy="420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Arial" panose="020B0604020202020204" pitchFamily="34" charset="0"/>
                <a:ea typeface="ヒラギノ角ゴ Pro W3"/>
                <a:cs typeface="ヒラギノ角ゴ Pro W3"/>
              </a:defRPr>
            </a:lvl1pPr>
            <a:lvl2pPr>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828800" indent="-4572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pPr>
              <a:spcAft>
                <a:spcPts val="600"/>
              </a:spcAft>
              <a:buFont typeface="Arial" panose="020B0604020202020204" pitchFamily="34" charset="0"/>
              <a:buNone/>
            </a:pPr>
            <a:r>
              <a:rPr lang="en-GB" altLang="en-US" b="1" dirty="0">
                <a:cs typeface="Arial" panose="020B0604020202020204" pitchFamily="34" charset="0"/>
              </a:rPr>
              <a:t>Statements of Practice (SPs)</a:t>
            </a:r>
          </a:p>
          <a:p>
            <a:pPr eaLnBrk="1" hangingPunct="1"/>
            <a:r>
              <a:rPr lang="en-GB" altLang="en-US" sz="2000" b="1" dirty="0">
                <a:cs typeface="Arial" panose="020B0604020202020204" pitchFamily="34" charset="0"/>
              </a:rPr>
              <a:t>Pre 1978</a:t>
            </a:r>
          </a:p>
          <a:p>
            <a:pPr marL="266700" lvl="1" indent="-266700" eaLnBrk="1" hangingPunct="1">
              <a:buClr>
                <a:schemeClr val="accent4"/>
              </a:buClr>
              <a:buFont typeface="Arial" panose="020B0604020202020204" pitchFamily="34" charset="0"/>
              <a:buChar char="•"/>
            </a:pPr>
            <a:r>
              <a:rPr lang="en-GB" altLang="en-US" sz="2000" dirty="0">
                <a:cs typeface="Arial" panose="020B0604020202020204" pitchFamily="34" charset="0"/>
              </a:rPr>
              <a:t>D12 – Partnership CGT</a:t>
            </a:r>
          </a:p>
          <a:p>
            <a:pPr lvl="1" eaLnBrk="1" hangingPunct="1">
              <a:buFont typeface="Arial" panose="020B0604020202020204" pitchFamily="34" charset="0"/>
              <a:buNone/>
            </a:pPr>
            <a:endParaRPr lang="en-GB" altLang="en-US" sz="2000" dirty="0">
              <a:cs typeface="Arial" panose="020B0604020202020204" pitchFamily="34" charset="0"/>
            </a:endParaRPr>
          </a:p>
          <a:p>
            <a:pPr eaLnBrk="1" hangingPunct="1"/>
            <a:r>
              <a:rPr lang="en-GB" altLang="en-US" sz="2000" b="1" dirty="0">
                <a:solidFill>
                  <a:srgbClr val="000000"/>
                </a:solidFill>
                <a:cs typeface="Arial" panose="020B0604020202020204" pitchFamily="34" charset="0"/>
              </a:rPr>
              <a:t>Post 1978</a:t>
            </a:r>
          </a:p>
          <a:p>
            <a:pPr marL="266700" lvl="1" indent="-266700" eaLnBrk="1" hangingPunct="1">
              <a:buClr>
                <a:schemeClr val="accent4"/>
              </a:buClr>
              <a:buFont typeface="Arial" panose="020B0604020202020204" pitchFamily="34" charset="0"/>
              <a:buChar char="•"/>
            </a:pPr>
            <a:r>
              <a:rPr lang="en-GB" altLang="en-US" sz="2000" dirty="0">
                <a:solidFill>
                  <a:srgbClr val="000000"/>
                </a:solidFill>
                <a:cs typeface="Arial" panose="020B0604020202020204" pitchFamily="34" charset="0"/>
              </a:rPr>
              <a:t>2/82 – Purchase of own shares</a:t>
            </a:r>
          </a:p>
          <a:p>
            <a:pPr marL="266700" lvl="1" indent="-266700" eaLnBrk="1" hangingPunct="1">
              <a:buClr>
                <a:schemeClr val="accent4"/>
              </a:buClr>
              <a:buFont typeface="Arial" panose="020B0604020202020204" pitchFamily="34" charset="0"/>
              <a:buChar char="•"/>
            </a:pPr>
            <a:r>
              <a:rPr lang="en-GB" altLang="en-US" sz="2000" dirty="0">
                <a:solidFill>
                  <a:srgbClr val="000000"/>
                </a:solidFill>
                <a:cs typeface="Arial" panose="020B0604020202020204" pitchFamily="34" charset="0"/>
              </a:rPr>
              <a:t>1/90 – Co residence</a:t>
            </a:r>
          </a:p>
          <a:p>
            <a:pPr marL="266700" lvl="1" indent="-266700" eaLnBrk="1" hangingPunct="1">
              <a:buClr>
                <a:schemeClr val="accent4"/>
              </a:buClr>
              <a:buFont typeface="Arial" panose="020B0604020202020204" pitchFamily="34" charset="0"/>
              <a:buChar char="•"/>
            </a:pPr>
            <a:r>
              <a:rPr lang="en-GB" altLang="en-US" sz="2000" dirty="0">
                <a:solidFill>
                  <a:srgbClr val="000000"/>
                </a:solidFill>
                <a:cs typeface="Arial" panose="020B0604020202020204" pitchFamily="34" charset="0"/>
              </a:rPr>
              <a:t>10/91 – Major change in nature or conduct of trade</a:t>
            </a:r>
          </a:p>
          <a:p>
            <a:pPr marL="266700" lvl="1" indent="-266700" eaLnBrk="1" hangingPunct="1">
              <a:spcAft>
                <a:spcPts val="1200"/>
              </a:spcAft>
              <a:buClr>
                <a:schemeClr val="accent4"/>
              </a:buClr>
              <a:buFont typeface="Arial" panose="020B0604020202020204" pitchFamily="34" charset="0"/>
              <a:buChar char="•"/>
            </a:pPr>
            <a:r>
              <a:rPr lang="en-GB" altLang="en-US" sz="2000" dirty="0">
                <a:solidFill>
                  <a:srgbClr val="000000"/>
                </a:solidFill>
                <a:cs typeface="Arial" panose="020B0604020202020204" pitchFamily="34" charset="0"/>
              </a:rPr>
              <a:t>5/96 – PSA </a:t>
            </a:r>
          </a:p>
          <a:p>
            <a:pPr eaLnBrk="1" hangingPunct="1"/>
            <a:endParaRPr lang="en-GB" altLang="en-US" sz="2000" dirty="0">
              <a:cs typeface="Arial" panose="020B0604020202020204" pitchFamily="34" charset="0"/>
            </a:endParaRPr>
          </a:p>
          <a:p>
            <a:pPr eaLnBrk="1" hangingPunct="1"/>
            <a:r>
              <a:rPr lang="en-GB" altLang="en-US" dirty="0">
                <a:cs typeface="Arial" panose="020B0604020202020204" pitchFamily="34" charset="0"/>
              </a:rPr>
              <a:t>	</a:t>
            </a:r>
          </a:p>
          <a:p>
            <a:pPr lvl="3" eaLnBrk="1" hangingPunct="1"/>
            <a:endParaRPr lang="en-GB" altLang="en-US" dirty="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A3FFBFA0-5A0D-48EC-AB3F-22B297C71704}"/>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Part 2 – The hidden gems</a:t>
            </a:r>
          </a:p>
        </p:txBody>
      </p:sp>
      <p:sp>
        <p:nvSpPr>
          <p:cNvPr id="97283" name="TextBox 6">
            <a:extLst>
              <a:ext uri="{FF2B5EF4-FFF2-40B4-BE49-F238E27FC236}">
                <a16:creationId xmlns:a16="http://schemas.microsoft.com/office/drawing/2014/main" id="{20FEB3F8-32CA-4E07-BCE8-CDCF444B62CB}"/>
              </a:ext>
            </a:extLst>
          </p:cNvPr>
          <p:cNvSpPr txBox="1">
            <a:spLocks noChangeArrowheads="1"/>
          </p:cNvSpPr>
          <p:nvPr/>
        </p:nvSpPr>
        <p:spPr bwMode="auto">
          <a:xfrm>
            <a:off x="395288" y="1628775"/>
            <a:ext cx="6840537" cy="4324261"/>
          </a:xfrm>
          <a:prstGeom prst="rect">
            <a:avLst/>
          </a:prstGeom>
          <a:noFill/>
          <a:ln>
            <a:noFill/>
          </a:ln>
        </p:spPr>
        <p:txBody>
          <a:bodyPr>
            <a:spAutoFit/>
          </a:bodyPr>
          <a:lstStyle>
            <a:lvl1pPr marL="457200" indent="-457200">
              <a:defRPr sz="2400">
                <a:solidFill>
                  <a:schemeClr val="tx1"/>
                </a:solidFill>
                <a:latin typeface="Arial" panose="020B0604020202020204" pitchFamily="34" charset="0"/>
                <a:ea typeface="ヒラギノ角ゴ Pro W3"/>
                <a:cs typeface="ヒラギノ角ゴ Pro W3"/>
              </a:defRPr>
            </a:lvl1pPr>
            <a:lvl2pPr marL="914400" indent="-45720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828800" indent="-4572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pPr>
              <a:spcAft>
                <a:spcPts val="600"/>
              </a:spcAft>
              <a:buFont typeface="Arial" panose="020B0604020202020204" pitchFamily="34" charset="0"/>
              <a:buNone/>
              <a:defRPr/>
            </a:pPr>
            <a:r>
              <a:rPr lang="en-GB" altLang="en-US" sz="2000" b="1" dirty="0">
                <a:cs typeface="Arial" panose="020B0604020202020204" pitchFamily="34" charset="0"/>
              </a:rPr>
              <a:t>Codes of Practice (COPs)</a:t>
            </a:r>
            <a:endParaRPr lang="en-GB" altLang="en-US" sz="2000" dirty="0">
              <a:cs typeface="Arial" panose="020B0604020202020204" pitchFamily="34" charset="0"/>
            </a:endParaRPr>
          </a:p>
          <a:p>
            <a:pPr marL="266700" lvl="1" indent="-266700" eaLnBrk="1" hangingPunct="1">
              <a:buClr>
                <a:schemeClr val="accent4"/>
              </a:buClr>
              <a:buSzPct val="100000"/>
              <a:buFont typeface="Arial" panose="020B0604020202020204" pitchFamily="34" charset="0"/>
              <a:buChar char="•"/>
              <a:defRPr/>
            </a:pPr>
            <a:r>
              <a:rPr lang="en-GB" altLang="en-US" sz="2000" dirty="0">
                <a:cs typeface="Arial" panose="020B0604020202020204" pitchFamily="34" charset="0"/>
              </a:rPr>
              <a:t>CC/FS7a Penalties – inaccuracies</a:t>
            </a:r>
          </a:p>
          <a:p>
            <a:pPr marL="266700" lvl="1" indent="-266700" eaLnBrk="1" hangingPunct="1">
              <a:buClr>
                <a:schemeClr val="accent4"/>
              </a:buClr>
              <a:buSzPct val="100000"/>
              <a:buFont typeface="Arial" panose="020B0604020202020204" pitchFamily="34" charset="0"/>
              <a:buChar char="•"/>
              <a:defRPr/>
            </a:pPr>
            <a:r>
              <a:rPr lang="en-GB" altLang="en-US" sz="2000" dirty="0">
                <a:cs typeface="Arial" panose="020B0604020202020204" pitchFamily="34" charset="0"/>
              </a:rPr>
              <a:t>CC/FS11 Penalties – failure to notify</a:t>
            </a:r>
          </a:p>
          <a:p>
            <a:pPr marL="266700" lvl="1" indent="-266700" eaLnBrk="1" hangingPunct="1">
              <a:buClr>
                <a:schemeClr val="accent4"/>
              </a:buClr>
              <a:buSzPct val="100000"/>
              <a:buFont typeface="Arial" panose="020B0604020202020204" pitchFamily="34" charset="0"/>
              <a:buChar char="•"/>
              <a:defRPr/>
            </a:pPr>
            <a:r>
              <a:rPr lang="en-GB" altLang="en-US" sz="2000" dirty="0">
                <a:cs typeface="Arial" panose="020B0604020202020204" pitchFamily="34" charset="0"/>
              </a:rPr>
              <a:t>CC/FS18a Penalties – late filing</a:t>
            </a:r>
          </a:p>
          <a:p>
            <a:pPr lvl="1" eaLnBrk="1" hangingPunct="1">
              <a:buFont typeface="Arial" panose="020B0604020202020204" pitchFamily="34" charset="0"/>
              <a:buChar char="•"/>
              <a:defRPr/>
            </a:pPr>
            <a:endParaRPr lang="en-GB" altLang="en-US" sz="2000" b="1" dirty="0">
              <a:cs typeface="Arial" panose="020B0604020202020204" pitchFamily="34" charset="0"/>
            </a:endParaRPr>
          </a:p>
          <a:p>
            <a:pPr marL="0" indent="0" eaLnBrk="1" hangingPunct="1">
              <a:defRPr/>
            </a:pPr>
            <a:r>
              <a:rPr lang="en-GB" altLang="en-US" sz="2000" b="1" dirty="0">
                <a:cs typeface="Arial" panose="020B0604020202020204" pitchFamily="34" charset="0"/>
              </a:rPr>
              <a:t>Miscellaneous non-statutory material</a:t>
            </a:r>
            <a:endParaRPr lang="en-GB" altLang="en-US" sz="2000" b="1" dirty="0"/>
          </a:p>
          <a:p>
            <a:pPr marL="266700" lvl="1" indent="-266700">
              <a:buClr>
                <a:schemeClr val="accent4"/>
              </a:buClr>
              <a:buFont typeface="Arial" panose="020B0604020202020204" pitchFamily="34" charset="0"/>
              <a:buChar char="•"/>
              <a:defRPr/>
            </a:pPr>
            <a:r>
              <a:rPr lang="en-GB" altLang="en-US" sz="2000" dirty="0"/>
              <a:t>RDR 1, 3 &amp; 4 ~ Residence, SRT etc</a:t>
            </a:r>
          </a:p>
          <a:p>
            <a:pPr marL="266700" lvl="1" indent="-266700">
              <a:buClr>
                <a:schemeClr val="accent4"/>
              </a:buClr>
              <a:buFont typeface="Arial" panose="020B0604020202020204" pitchFamily="34" charset="0"/>
              <a:buChar char="•"/>
              <a:defRPr/>
            </a:pPr>
            <a:r>
              <a:rPr lang="en-GB" altLang="en-US" sz="2000" dirty="0"/>
              <a:t>IR35 Revised Guidance ~ PSCs</a:t>
            </a:r>
          </a:p>
          <a:p>
            <a:pPr marL="266700" lvl="1" indent="-266700">
              <a:buClr>
                <a:schemeClr val="accent4"/>
              </a:buClr>
              <a:buFont typeface="Arial" panose="020B0604020202020204" pitchFamily="34" charset="0"/>
              <a:buChar char="•"/>
              <a:defRPr/>
            </a:pPr>
            <a:r>
              <a:rPr lang="en-GB" altLang="en-US" sz="2000" dirty="0"/>
              <a:t>Guidelines on meaning of R&amp;D for tax purposes </a:t>
            </a:r>
          </a:p>
          <a:p>
            <a:pPr lvl="1" eaLnBrk="1" hangingPunct="1">
              <a:buClr>
                <a:schemeClr val="accent4"/>
              </a:buClr>
              <a:buFont typeface="Arial" panose="020B0604020202020204" pitchFamily="34" charset="0"/>
              <a:buChar char="•"/>
              <a:defRPr/>
            </a:pPr>
            <a:endParaRPr lang="en-GB" altLang="en-US" sz="1800" dirty="0">
              <a:cs typeface="Arial" panose="020B0604020202020204" pitchFamily="34" charset="0"/>
            </a:endParaRPr>
          </a:p>
          <a:p>
            <a:pPr eaLnBrk="1" hangingPunct="1">
              <a:defRPr/>
            </a:pPr>
            <a:endParaRPr lang="en-GB" altLang="en-US" dirty="0">
              <a:cs typeface="Arial" panose="020B0604020202020204" pitchFamily="34" charset="0"/>
            </a:endParaRPr>
          </a:p>
          <a:p>
            <a:pPr eaLnBrk="1" hangingPunct="1">
              <a:defRPr/>
            </a:pPr>
            <a:r>
              <a:rPr lang="en-GB" altLang="en-US" dirty="0">
                <a:cs typeface="Arial" panose="020B0604020202020204" pitchFamily="34" charset="0"/>
              </a:rPr>
              <a:t>	</a:t>
            </a:r>
          </a:p>
          <a:p>
            <a:pPr lvl="3" eaLnBrk="1" hangingPunct="1">
              <a:defRPr/>
            </a:pPr>
            <a:endParaRPr lang="en-GB" altLang="en-US" dirty="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D1B7143-B5D5-4EF3-B8C9-7FC47FF78590}"/>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Exams in 2023</a:t>
            </a:r>
          </a:p>
        </p:txBody>
      </p:sp>
      <p:sp>
        <p:nvSpPr>
          <p:cNvPr id="19459" name="Content Placeholder 2">
            <a:extLst>
              <a:ext uri="{FF2B5EF4-FFF2-40B4-BE49-F238E27FC236}">
                <a16:creationId xmlns:a16="http://schemas.microsoft.com/office/drawing/2014/main" id="{84F1219E-63F1-4DFA-8FEC-3266A9AA7191}"/>
              </a:ext>
            </a:extLst>
          </p:cNvPr>
          <p:cNvSpPr>
            <a:spLocks noGrp="1"/>
          </p:cNvSpPr>
          <p:nvPr>
            <p:ph idx="1"/>
          </p:nvPr>
        </p:nvSpPr>
        <p:spPr>
          <a:xfrm>
            <a:off x="395288" y="1412875"/>
            <a:ext cx="8334375" cy="4319588"/>
          </a:xfrm>
        </p:spPr>
        <p:txBody>
          <a:bodyPr/>
          <a:lstStyle/>
          <a:p>
            <a:pPr indent="0" eaLnBrk="1" fontAlgn="auto" hangingPunct="1">
              <a:defRPr/>
            </a:pPr>
            <a:endParaRPr lang="en-US" sz="2000" dirty="0"/>
          </a:p>
          <a:p>
            <a:pPr indent="0" eaLnBrk="1" fontAlgn="auto" hangingPunct="1">
              <a:defRPr/>
            </a:pPr>
            <a:r>
              <a:rPr lang="en-GB" sz="2800" b="1" dirty="0"/>
              <a:t>ATT</a:t>
            </a:r>
            <a:r>
              <a:rPr lang="en-GB" sz="2400" b="1" dirty="0"/>
              <a:t> </a:t>
            </a:r>
          </a:p>
          <a:p>
            <a:pPr marL="342900" indent="-342900" eaLnBrk="1" fontAlgn="auto" hangingPunct="1">
              <a:buSzPct val="100000"/>
              <a:buFont typeface="Arial" panose="020B0604020202020204" pitchFamily="34" charset="0"/>
              <a:buChar char="•"/>
              <a:defRPr/>
            </a:pPr>
            <a:r>
              <a:rPr lang="en-GB" sz="2400" dirty="0"/>
              <a:t>Exams are sat remotely</a:t>
            </a:r>
          </a:p>
          <a:p>
            <a:pPr marL="342900" indent="-342900" eaLnBrk="1" fontAlgn="auto" hangingPunct="1">
              <a:buSzPct val="100000"/>
              <a:buFont typeface="Arial" panose="020B0604020202020204" pitchFamily="34" charset="0"/>
              <a:buChar char="•"/>
              <a:defRPr/>
            </a:pPr>
            <a:r>
              <a:rPr lang="en-GB" sz="2400" dirty="0"/>
              <a:t>Exam is open book so you can choose to use either </a:t>
            </a:r>
            <a:r>
              <a:rPr lang="en-GB" sz="2400" b="1" dirty="0"/>
              <a:t>printed or online</a:t>
            </a:r>
          </a:p>
          <a:p>
            <a:pPr marL="342900" indent="-342900" eaLnBrk="1" fontAlgn="auto" hangingPunct="1">
              <a:buSzPct val="100000"/>
              <a:buFont typeface="Arial" panose="020B0604020202020204" pitchFamily="34" charset="0"/>
              <a:buChar char="•"/>
              <a:defRPr/>
            </a:pPr>
            <a:r>
              <a:rPr lang="en-GB" sz="2400" dirty="0"/>
              <a:t>Consider buying online legislation if you are likely to do a CTA exam in the same calendar year</a:t>
            </a:r>
          </a:p>
          <a:p>
            <a:pPr marL="342900" indent="-342900" eaLnBrk="1" fontAlgn="auto" hangingPunct="1">
              <a:buFont typeface="Arial" panose="020B0604020202020204" pitchFamily="34" charset="0"/>
              <a:buChar char="•"/>
              <a:defRPr/>
            </a:pPr>
            <a:endParaRPr lang="en-GB" sz="2400" dirty="0"/>
          </a:p>
          <a:p>
            <a:pPr marL="342900" indent="-342900" eaLnBrk="1" fontAlgn="auto" hangingPunct="1">
              <a:buFont typeface="Arial" panose="020B0604020202020204" pitchFamily="34" charset="0"/>
              <a:buChar char="•"/>
              <a:defRPr/>
            </a:pPr>
            <a:endParaRPr lang="en-GB" sz="2400" dirty="0"/>
          </a:p>
          <a:p>
            <a:pPr indent="0" eaLnBrk="1" fontAlgn="auto" hangingPunct="1">
              <a:defRPr/>
            </a:pPr>
            <a:r>
              <a:rPr lang="en-GB" sz="2800" b="1" dirty="0"/>
              <a:t>Tax Pathway</a:t>
            </a:r>
          </a:p>
          <a:p>
            <a:pPr marL="342900" indent="-342900" eaLnBrk="1" fontAlgn="auto" hangingPunct="1">
              <a:buSzPct val="100000"/>
              <a:buFont typeface="Arial" panose="020B0604020202020204" pitchFamily="34" charset="0"/>
              <a:buChar char="•"/>
              <a:defRPr/>
            </a:pPr>
            <a:r>
              <a:rPr lang="en-GB" sz="2400" dirty="0"/>
              <a:t>If you choose to sit the CTA awareness paper instead of an ATT paper, this must be sat in an exam centre using </a:t>
            </a:r>
            <a:r>
              <a:rPr lang="en-GB" sz="2400" b="1" dirty="0"/>
              <a:t>online</a:t>
            </a:r>
            <a:r>
              <a:rPr lang="en-GB" sz="2400" dirty="0"/>
              <a:t> legislation only</a:t>
            </a:r>
          </a:p>
          <a:p>
            <a:pPr marL="342900" indent="-342900" eaLnBrk="1" fontAlgn="auto" hangingPunct="1">
              <a:buFont typeface="Arial" panose="020B0604020202020204" pitchFamily="34" charset="0"/>
              <a:buChar char="•"/>
              <a:defRPr/>
            </a:pPr>
            <a:endParaRPr lang="en-GB" sz="2400" dirty="0"/>
          </a:p>
          <a:p>
            <a:pPr marL="342900" indent="-342900" eaLnBrk="1" fontAlgn="auto" hangingPunct="1">
              <a:buFont typeface="Arial" panose="020B0604020202020204" pitchFamily="34" charset="0"/>
              <a:buChar char="•"/>
              <a:defRPr/>
            </a:pPr>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a16="http://schemas.microsoft.com/office/drawing/2014/main" id="{6D5DEC38-A263-4455-BFE0-AA2AD1759ED5}"/>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dirty="0"/>
              <a:t>Examiners Comments:</a:t>
            </a:r>
            <a:br>
              <a:rPr lang="en-GB" altLang="en-US" dirty="0"/>
            </a:br>
            <a:r>
              <a:rPr lang="en-GB" altLang="en-US" dirty="0"/>
              <a:t>CTA Advanced technical</a:t>
            </a:r>
          </a:p>
        </p:txBody>
      </p:sp>
      <p:sp>
        <p:nvSpPr>
          <p:cNvPr id="3" name="Content Placeholder 2">
            <a:extLst>
              <a:ext uri="{FF2B5EF4-FFF2-40B4-BE49-F238E27FC236}">
                <a16:creationId xmlns:a16="http://schemas.microsoft.com/office/drawing/2014/main" id="{20228480-6D7C-4A2F-B9F6-FAB02ED663C9}"/>
              </a:ext>
            </a:extLst>
          </p:cNvPr>
          <p:cNvSpPr>
            <a:spLocks noGrp="1"/>
          </p:cNvSpPr>
          <p:nvPr>
            <p:ph idx="1"/>
          </p:nvPr>
        </p:nvSpPr>
        <p:spPr>
          <a:xfrm>
            <a:off x="635000" y="1557338"/>
            <a:ext cx="8099425" cy="4319587"/>
          </a:xfrm>
        </p:spPr>
        <p:txBody>
          <a:bodyPr>
            <a:normAutofit/>
          </a:bodyPr>
          <a:lstStyle/>
          <a:p>
            <a:pPr>
              <a:defRPr/>
            </a:pPr>
            <a:r>
              <a:rPr lang="en-GB" dirty="0"/>
              <a:t>Since the focus of this paper is on technical skills and no question will require a document for a client, </a:t>
            </a:r>
            <a:r>
              <a:rPr lang="en-GB" dirty="0">
                <a:solidFill>
                  <a:srgbClr val="FF0000"/>
                </a:solidFill>
              </a:rPr>
              <a:t>candidates will never be penalised for referring to legislation</a:t>
            </a:r>
            <a:r>
              <a:rPr lang="en-GB" dirty="0"/>
              <a:t> or case law. We will not normally penalise candidates who describe the legislation without giving the reference. Similarly, candidates referring to a case by description rather than name (where they have forgotten the name) will not normally be penalised. Marks will therefore primarily be for the underlying technical skills.</a:t>
            </a:r>
          </a:p>
          <a:p>
            <a:pPr>
              <a:defRPr/>
            </a:pPr>
            <a:endParaRPr lang="en-GB" dirty="0"/>
          </a:p>
          <a:p>
            <a:pPr>
              <a:defRPr/>
            </a:pPr>
            <a:r>
              <a:rPr lang="en-GB" dirty="0"/>
              <a:t>As at present, </a:t>
            </a:r>
            <a:r>
              <a:rPr lang="en-GB" dirty="0">
                <a:solidFill>
                  <a:srgbClr val="FF0000"/>
                </a:solidFill>
              </a:rPr>
              <a:t>there may be some questions where we specifically ask for an answer by reference to legislation or case law and in such cases candidates who do not provide such references will miss out on some marks.</a:t>
            </a:r>
            <a:endParaRPr lang="en-GB" sz="1200"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a16="http://schemas.microsoft.com/office/drawing/2014/main" id="{59D32FC1-351E-4DB0-A74B-2D274B481BCA}"/>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a:t>Beware</a:t>
            </a:r>
          </a:p>
        </p:txBody>
      </p:sp>
      <p:sp>
        <p:nvSpPr>
          <p:cNvPr id="9" name="Rectangle 8">
            <a:extLst>
              <a:ext uri="{FF2B5EF4-FFF2-40B4-BE49-F238E27FC236}">
                <a16:creationId xmlns:a16="http://schemas.microsoft.com/office/drawing/2014/main" id="{F2C3E8CE-A646-451C-B8DC-91BF40D5C261}"/>
              </a:ext>
            </a:extLst>
          </p:cNvPr>
          <p:cNvSpPr/>
          <p:nvPr/>
        </p:nvSpPr>
        <p:spPr>
          <a:xfrm>
            <a:off x="1802578" y="1844824"/>
            <a:ext cx="5442387" cy="1754326"/>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ea typeface="ヒラギノ角ゴ Pro W3" pitchFamily="-112" charset="-128"/>
                <a:cs typeface="+mn-cs"/>
              </a:rPr>
              <a:t>You still have to</a:t>
            </a:r>
          </a:p>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ea typeface="ヒラギノ角ゴ Pro W3" pitchFamily="-112" charset="-128"/>
                <a:cs typeface="+mn-cs"/>
              </a:rPr>
              <a:t> understand it</a:t>
            </a:r>
          </a:p>
        </p:txBody>
      </p:sp>
      <p:sp>
        <p:nvSpPr>
          <p:cNvPr id="3" name="Rectangle 2">
            <a:extLst>
              <a:ext uri="{FF2B5EF4-FFF2-40B4-BE49-F238E27FC236}">
                <a16:creationId xmlns:a16="http://schemas.microsoft.com/office/drawing/2014/main" id="{15AD64BB-5D6F-43C0-95A7-74E5706F56A0}"/>
              </a:ext>
            </a:extLst>
          </p:cNvPr>
          <p:cNvSpPr/>
          <p:nvPr/>
        </p:nvSpPr>
        <p:spPr>
          <a:xfrm>
            <a:off x="43610" y="3717032"/>
            <a:ext cx="9135834" cy="1754326"/>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GB" sz="3600" dirty="0">
                <a:latin typeface="Arial" charset="0"/>
                <a:ea typeface="ヒラギノ角ゴ Pro W3" pitchFamily="16" charset="-128"/>
                <a:cs typeface="+mn-cs"/>
              </a:rPr>
              <a:t>The legislation gives you the rules</a:t>
            </a:r>
          </a:p>
          <a:p>
            <a:pPr algn="ctr" eaLnBrk="1" hangingPunct="1">
              <a:defRPr/>
            </a:pPr>
            <a:r>
              <a:rPr lang="en-GB" sz="3600" dirty="0">
                <a:latin typeface="Arial" charset="0"/>
                <a:ea typeface="ヒラギノ角ゴ Pro W3" pitchFamily="16" charset="-128"/>
                <a:cs typeface="+mn-cs"/>
              </a:rPr>
              <a:t> – it won’t give you the answer or the advice</a:t>
            </a:r>
          </a:p>
          <a:p>
            <a:pPr algn="ctr" eaLnBrk="1" hangingPunct="1">
              <a:defRPr/>
            </a:pP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ea typeface="ヒラギノ角ゴ Pro W3" pitchFamily="16" charset="-128"/>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928BB4F-A806-4F12-B347-9ECAF9FD7D1D}"/>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Exams in 2023</a:t>
            </a:r>
          </a:p>
        </p:txBody>
      </p:sp>
      <p:sp>
        <p:nvSpPr>
          <p:cNvPr id="19459" name="Content Placeholder 2">
            <a:extLst>
              <a:ext uri="{FF2B5EF4-FFF2-40B4-BE49-F238E27FC236}">
                <a16:creationId xmlns:a16="http://schemas.microsoft.com/office/drawing/2014/main" id="{3857C026-0368-4FC7-BE72-05E7C6DC754D}"/>
              </a:ext>
            </a:extLst>
          </p:cNvPr>
          <p:cNvSpPr>
            <a:spLocks noGrp="1"/>
          </p:cNvSpPr>
          <p:nvPr>
            <p:ph idx="1"/>
          </p:nvPr>
        </p:nvSpPr>
        <p:spPr>
          <a:xfrm>
            <a:off x="407988" y="1484313"/>
            <a:ext cx="8334375" cy="4319587"/>
          </a:xfrm>
        </p:spPr>
        <p:txBody>
          <a:bodyPr/>
          <a:lstStyle/>
          <a:p>
            <a:pPr eaLnBrk="1" fontAlgn="auto" hangingPunct="1">
              <a:buFontTx/>
              <a:buNone/>
              <a:defRPr/>
            </a:pPr>
            <a:endParaRPr lang="en-US" sz="2400" u="sng" dirty="0"/>
          </a:p>
          <a:p>
            <a:pPr eaLnBrk="1" fontAlgn="auto" hangingPunct="1">
              <a:buFontTx/>
              <a:buNone/>
              <a:defRPr/>
            </a:pPr>
            <a:r>
              <a:rPr lang="en-US" sz="2800" b="1" dirty="0"/>
              <a:t>CTA</a:t>
            </a:r>
            <a:endParaRPr lang="en-US" sz="2400" dirty="0"/>
          </a:p>
          <a:p>
            <a:pPr marL="162900" indent="-342900" eaLnBrk="1" fontAlgn="auto" hangingPunct="1">
              <a:buSzPct val="100000"/>
              <a:buFont typeface="Arial" panose="020B0604020202020204" pitchFamily="34" charset="0"/>
              <a:buChar char="•"/>
              <a:defRPr/>
            </a:pPr>
            <a:r>
              <a:rPr lang="en-US" sz="2400" dirty="0"/>
              <a:t>Exams are sat in exam </a:t>
            </a:r>
            <a:r>
              <a:rPr lang="en-US" sz="2400" dirty="0" err="1"/>
              <a:t>centres</a:t>
            </a:r>
            <a:r>
              <a:rPr lang="en-US" sz="2400" dirty="0"/>
              <a:t> </a:t>
            </a:r>
          </a:p>
          <a:p>
            <a:pPr marL="162900" indent="-342900" eaLnBrk="1" fontAlgn="auto" hangingPunct="1">
              <a:buSzPct val="100000"/>
              <a:buFont typeface="Arial" panose="020B0604020202020204" pitchFamily="34" charset="0"/>
              <a:buChar char="•"/>
              <a:defRPr/>
            </a:pPr>
            <a:r>
              <a:rPr lang="en-US" sz="2400" dirty="0"/>
              <a:t>You can use </a:t>
            </a:r>
            <a:r>
              <a:rPr lang="en-US" sz="2400" b="1" dirty="0"/>
              <a:t>online</a:t>
            </a:r>
            <a:r>
              <a:rPr lang="en-US" sz="2400" dirty="0"/>
              <a:t> legislation only</a:t>
            </a:r>
          </a:p>
          <a:p>
            <a:pPr marL="162900" indent="-342900" eaLnBrk="1" fontAlgn="auto" hangingPunct="1">
              <a:buSzPct val="100000"/>
              <a:buFont typeface="Arial" panose="020B0604020202020204" pitchFamily="34" charset="0"/>
              <a:buChar char="•"/>
              <a:defRPr/>
            </a:pPr>
            <a:r>
              <a:rPr lang="en-US" sz="2400" dirty="0"/>
              <a:t>Need to bring log-in details with you</a:t>
            </a:r>
          </a:p>
          <a:p>
            <a:pPr marL="162900" indent="-342900" eaLnBrk="1" fontAlgn="auto" hangingPunct="1">
              <a:buFont typeface="Arial" panose="020B0604020202020204" pitchFamily="34" charset="0"/>
              <a:buChar char="•"/>
              <a:defRPr/>
            </a:pPr>
            <a:endParaRPr lang="en-US" sz="2400" u="sng" dirty="0"/>
          </a:p>
          <a:p>
            <a:pPr marL="162900" indent="-342900" eaLnBrk="1" fontAlgn="auto" hangingPunct="1">
              <a:buFont typeface="Arial" panose="020B0604020202020204" pitchFamily="34" charset="0"/>
              <a:buChar char="•"/>
              <a:defRPr/>
            </a:pPr>
            <a:endParaRPr lang="en-US" sz="2400" u="sng" dirty="0"/>
          </a:p>
          <a:p>
            <a:pPr indent="0" eaLnBrk="1" fontAlgn="auto" hangingPunct="1">
              <a:defRPr/>
            </a:pPr>
            <a:r>
              <a:rPr lang="en-US" sz="2800" b="1" dirty="0"/>
              <a:t>ADIT</a:t>
            </a:r>
            <a:endParaRPr lang="en-US" sz="2400" b="1" u="sng" dirty="0"/>
          </a:p>
          <a:p>
            <a:pPr marL="342900" indent="-342900" eaLnBrk="1" fontAlgn="auto" hangingPunct="1">
              <a:buSzPct val="100000"/>
              <a:buFont typeface="Arial" panose="020B0604020202020204" pitchFamily="34" charset="0"/>
              <a:buChar char="•"/>
              <a:defRPr/>
            </a:pPr>
            <a:r>
              <a:rPr lang="en-US" sz="2400" dirty="0"/>
              <a:t>Exams are sat remotely</a:t>
            </a:r>
          </a:p>
          <a:p>
            <a:pPr marL="342900" indent="-342900" eaLnBrk="1" fontAlgn="auto" hangingPunct="1">
              <a:buSzPct val="100000"/>
              <a:buFont typeface="Arial" panose="020B0604020202020204" pitchFamily="34" charset="0"/>
              <a:buChar char="•"/>
              <a:defRPr/>
            </a:pPr>
            <a:r>
              <a:rPr lang="en-US" sz="2400" dirty="0"/>
              <a:t>You can only use </a:t>
            </a:r>
            <a:r>
              <a:rPr lang="en-US" sz="2400" b="1" dirty="0"/>
              <a:t>printed</a:t>
            </a:r>
            <a:r>
              <a:rPr lang="en-US" sz="2400" dirty="0"/>
              <a:t> version of legislation</a:t>
            </a:r>
          </a:p>
          <a:p>
            <a:pPr marL="342900" indent="-342900" eaLnBrk="1" fontAlgn="auto" hangingPunct="1">
              <a:buSzPct val="100000"/>
              <a:buFont typeface="Arial" panose="020B0604020202020204" pitchFamily="34" charset="0"/>
              <a:buChar char="•"/>
              <a:defRPr/>
            </a:pPr>
            <a:r>
              <a:rPr lang="en-US" sz="2400" dirty="0"/>
              <a:t>You may highlight, underline, sideline, tag pages</a:t>
            </a:r>
          </a:p>
          <a:p>
            <a:pPr marL="342900" indent="-342900" eaLnBrk="1" fontAlgn="auto" hangingPunct="1">
              <a:buFont typeface="Arial" panose="020B0604020202020204" pitchFamily="34" charset="0"/>
              <a:buChar char="•"/>
              <a:defRPr/>
            </a:pPr>
            <a:endParaRPr lang="en-US" sz="2400" dirty="0"/>
          </a:p>
          <a:p>
            <a:pPr marL="342900" indent="-342900" eaLnBrk="1" fontAlgn="auto" hangingPunct="1">
              <a:buFont typeface="Arial" panose="020B0604020202020204" pitchFamily="34" charset="0"/>
              <a:buChar char="•"/>
              <a:defRPr/>
            </a:pP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4216CFF-889F-48CC-88A4-E0BEF5F2BD46}"/>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a:t>Content of the books</a:t>
            </a:r>
          </a:p>
        </p:txBody>
      </p:sp>
      <p:graphicFrame>
        <p:nvGraphicFramePr>
          <p:cNvPr id="4" name="Content Placeholder 3">
            <a:extLst>
              <a:ext uri="{FF2B5EF4-FFF2-40B4-BE49-F238E27FC236}">
                <a16:creationId xmlns:a16="http://schemas.microsoft.com/office/drawing/2014/main" id="{2BD7977F-C372-4ADD-98B6-4F0330026858}"/>
              </a:ext>
            </a:extLst>
          </p:cNvPr>
          <p:cNvGraphicFramePr>
            <a:graphicFrameLocks noGrp="1"/>
          </p:cNvGraphicFramePr>
          <p:nvPr>
            <p:ph idx="1"/>
            <p:extLst>
              <p:ext uri="{D42A27DB-BD31-4B8C-83A1-F6EECF244321}">
                <p14:modId xmlns:p14="http://schemas.microsoft.com/office/powerpoint/2010/main" val="705251871"/>
              </p:ext>
            </p:extLst>
          </p:nvPr>
        </p:nvGraphicFramePr>
        <p:xfrm>
          <a:off x="630238" y="1488083"/>
          <a:ext cx="6840000" cy="2124075"/>
        </p:xfrm>
        <a:graphic>
          <a:graphicData uri="http://schemas.openxmlformats.org/drawingml/2006/table">
            <a:tbl>
              <a:tblPr firstRow="1" bandRow="1">
                <a:tableStyleId>{5C22544A-7EE6-4342-B048-85BDC9FD1C3A}</a:tableStyleId>
              </a:tblPr>
              <a:tblGrid>
                <a:gridCol w="2424875">
                  <a:extLst>
                    <a:ext uri="{9D8B030D-6E8A-4147-A177-3AD203B41FA5}">
                      <a16:colId xmlns:a16="http://schemas.microsoft.com/office/drawing/2014/main" val="20000"/>
                    </a:ext>
                  </a:extLst>
                </a:gridCol>
                <a:gridCol w="4415125">
                  <a:extLst>
                    <a:ext uri="{9D8B030D-6E8A-4147-A177-3AD203B41FA5}">
                      <a16:colId xmlns:a16="http://schemas.microsoft.com/office/drawing/2014/main" val="20001"/>
                    </a:ext>
                  </a:extLst>
                </a:gridCol>
              </a:tblGrid>
              <a:tr h="370951">
                <a:tc>
                  <a:txBody>
                    <a:bodyPr/>
                    <a:lstStyle/>
                    <a:p>
                      <a:pPr algn="l"/>
                      <a:r>
                        <a:rPr lang="en-GB" sz="1800" dirty="0">
                          <a:solidFill>
                            <a:schemeClr val="tx1"/>
                          </a:solidFill>
                        </a:rPr>
                        <a:t>Taxes</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1800" dirty="0">
                          <a:solidFill>
                            <a:schemeClr val="tx1"/>
                          </a:solidFill>
                        </a:rPr>
                        <a:t>Tolley (Yellow &amp; Orange)</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640271">
                <a:tc>
                  <a:txBody>
                    <a:bodyPr/>
                    <a:lstStyle/>
                    <a:p>
                      <a:pPr algn="l"/>
                      <a:r>
                        <a:rPr lang="en-GB" sz="1800" dirty="0">
                          <a:solidFill>
                            <a:schemeClr val="tx1"/>
                          </a:solidFill>
                        </a:rPr>
                        <a:t>IT, CT, CGT</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1800" dirty="0">
                          <a:solidFill>
                            <a:schemeClr val="tx1"/>
                          </a:solidFill>
                        </a:rPr>
                        <a:t>Parts</a:t>
                      </a:r>
                      <a:r>
                        <a:rPr lang="en-GB" sz="1800" baseline="0" dirty="0">
                          <a:solidFill>
                            <a:schemeClr val="tx1"/>
                          </a:solidFill>
                        </a:rPr>
                        <a:t> 1a-1c – primary legislation</a:t>
                      </a:r>
                    </a:p>
                    <a:p>
                      <a:pPr algn="l"/>
                      <a:r>
                        <a:rPr lang="en-GB" sz="1800" baseline="0" dirty="0">
                          <a:solidFill>
                            <a:schemeClr val="tx1"/>
                          </a:solidFill>
                        </a:rPr>
                        <a:t>Part 2 – secondary legislation </a:t>
                      </a:r>
                      <a:endParaRPr lang="en-GB" sz="1800" dirty="0">
                        <a:solidFill>
                          <a:schemeClr val="tx1"/>
                        </a:solidFill>
                      </a:endParaRP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70951">
                <a:tc>
                  <a:txBody>
                    <a:bodyPr/>
                    <a:lstStyle/>
                    <a:p>
                      <a:pPr algn="l"/>
                      <a:r>
                        <a:rPr lang="en-GB" sz="1800" dirty="0">
                          <a:solidFill>
                            <a:schemeClr val="tx1"/>
                          </a:solidFill>
                        </a:rPr>
                        <a:t>IHT, NIC</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1800" dirty="0">
                          <a:solidFill>
                            <a:schemeClr val="tx1"/>
                          </a:solidFill>
                        </a:rPr>
                        <a:t>Part 3 </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70951">
                <a:tc>
                  <a:txBody>
                    <a:bodyPr/>
                    <a:lstStyle/>
                    <a:p>
                      <a:pPr algn="l"/>
                      <a:r>
                        <a:rPr lang="en-GB" sz="1800" dirty="0">
                          <a:solidFill>
                            <a:schemeClr val="tx1"/>
                          </a:solidFill>
                        </a:rPr>
                        <a:t>VAT</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1800" dirty="0">
                          <a:solidFill>
                            <a:schemeClr val="tx1"/>
                          </a:solidFill>
                        </a:rPr>
                        <a:t>Part 1</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370951">
                <a:tc>
                  <a:txBody>
                    <a:bodyPr/>
                    <a:lstStyle/>
                    <a:p>
                      <a:pPr algn="l"/>
                      <a:r>
                        <a:rPr lang="en-GB" sz="1800" dirty="0">
                          <a:solidFill>
                            <a:schemeClr val="tx1"/>
                          </a:solidFill>
                        </a:rPr>
                        <a:t>Stamp Taxes</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1800" dirty="0">
                          <a:solidFill>
                            <a:schemeClr val="tx1"/>
                          </a:solidFill>
                        </a:rPr>
                        <a:t>Part 2</a:t>
                      </a:r>
                    </a:p>
                  </a:txBody>
                  <a:tcPr marL="90000" marR="90000"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
        <p:nvSpPr>
          <p:cNvPr id="2" name="Rectangle 1">
            <a:extLst>
              <a:ext uri="{FF2B5EF4-FFF2-40B4-BE49-F238E27FC236}">
                <a16:creationId xmlns:a16="http://schemas.microsoft.com/office/drawing/2014/main" id="{7C5496B6-304D-4280-9111-28F15CDE19B2}"/>
              </a:ext>
            </a:extLst>
          </p:cNvPr>
          <p:cNvSpPr/>
          <p:nvPr/>
        </p:nvSpPr>
        <p:spPr>
          <a:xfrm>
            <a:off x="449263" y="3860800"/>
            <a:ext cx="8280400" cy="2000250"/>
          </a:xfrm>
          <a:prstGeom prst="rect">
            <a:avLst/>
          </a:prstGeom>
        </p:spPr>
        <p:txBody>
          <a:bodyPr>
            <a:spAutoFit/>
          </a:bodyPr>
          <a:lstStyle/>
          <a:p>
            <a:pPr>
              <a:defRPr/>
            </a:pPr>
            <a:r>
              <a:rPr lang="en-GB" sz="2000" dirty="0">
                <a:solidFill>
                  <a:srgbClr val="202124"/>
                </a:solidFill>
                <a:latin typeface="arial" panose="020B0604020202020204" pitchFamily="34" charset="0"/>
              </a:rPr>
              <a:t>Secondary legislation includes: </a:t>
            </a:r>
          </a:p>
          <a:p>
            <a:pPr marL="342900" indent="-342900">
              <a:buClr>
                <a:schemeClr val="accent4"/>
              </a:buClr>
              <a:buSzPct val="100000"/>
              <a:buFont typeface="Arial" panose="020B0604020202020204" pitchFamily="34" charset="0"/>
              <a:buChar char="•"/>
              <a:defRPr/>
            </a:pPr>
            <a:r>
              <a:rPr lang="en-GB" sz="2000" dirty="0">
                <a:solidFill>
                  <a:srgbClr val="202124"/>
                </a:solidFill>
                <a:latin typeface="arial" panose="020B0604020202020204" pitchFamily="34" charset="0"/>
              </a:rPr>
              <a:t>Statutory Instruments (SI)</a:t>
            </a:r>
          </a:p>
          <a:p>
            <a:pPr marL="342900" indent="-342900">
              <a:buClr>
                <a:schemeClr val="accent4"/>
              </a:buClr>
              <a:buSzPct val="100000"/>
              <a:buFont typeface="Arial" panose="020B0604020202020204" pitchFamily="34" charset="0"/>
              <a:buChar char="•"/>
              <a:defRPr/>
            </a:pPr>
            <a:r>
              <a:rPr lang="en-GB" sz="2000" dirty="0">
                <a:solidFill>
                  <a:srgbClr val="202124"/>
                </a:solidFill>
                <a:latin typeface="arial" panose="020B0604020202020204" pitchFamily="34" charset="0"/>
              </a:rPr>
              <a:t>Statements of Practice (SP)</a:t>
            </a:r>
          </a:p>
          <a:p>
            <a:pPr marL="342900" indent="-342900">
              <a:buClr>
                <a:schemeClr val="accent4"/>
              </a:buClr>
              <a:buSzPct val="100000"/>
              <a:buFont typeface="Arial" panose="020B0604020202020204" pitchFamily="34" charset="0"/>
              <a:buChar char="•"/>
              <a:defRPr/>
            </a:pPr>
            <a:r>
              <a:rPr lang="en-GB" sz="2000" dirty="0">
                <a:solidFill>
                  <a:srgbClr val="202124"/>
                </a:solidFill>
                <a:latin typeface="arial" panose="020B0604020202020204" pitchFamily="34" charset="0"/>
              </a:rPr>
              <a:t>Extra Statutory Concessions (ESC)</a:t>
            </a:r>
          </a:p>
          <a:p>
            <a:pPr marL="342900" indent="-342900">
              <a:buClr>
                <a:schemeClr val="accent4"/>
              </a:buClr>
              <a:buSzPct val="100000"/>
              <a:buFont typeface="Arial" panose="020B0604020202020204" pitchFamily="34" charset="0"/>
              <a:buChar char="•"/>
              <a:defRPr/>
            </a:pPr>
            <a:r>
              <a:rPr lang="en-GB" sz="2000" dirty="0">
                <a:solidFill>
                  <a:srgbClr val="202124"/>
                </a:solidFill>
                <a:latin typeface="arial" panose="020B0604020202020204" pitchFamily="34" charset="0"/>
              </a:rPr>
              <a:t>Codes of Practice (CoP)</a:t>
            </a:r>
          </a:p>
          <a:p>
            <a:pPr marL="342900" indent="-342900">
              <a:buFont typeface="Arial" panose="020B0604020202020204" pitchFamily="34" charset="0"/>
              <a:buChar char="•"/>
              <a:defRPr/>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itle 2">
            <a:extLst>
              <a:ext uri="{FF2B5EF4-FFF2-40B4-BE49-F238E27FC236}">
                <a16:creationId xmlns:a16="http://schemas.microsoft.com/office/drawing/2014/main" id="{8DD9B674-6259-4EDB-95D2-2CED87AC0DB5}"/>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a:t>Parts 1a-1c</a:t>
            </a:r>
          </a:p>
        </p:txBody>
      </p:sp>
      <p:sp>
        <p:nvSpPr>
          <p:cNvPr id="6147" name="Content Placeholder 2">
            <a:extLst>
              <a:ext uri="{FF2B5EF4-FFF2-40B4-BE49-F238E27FC236}">
                <a16:creationId xmlns:a16="http://schemas.microsoft.com/office/drawing/2014/main" id="{A4C1371C-CC1A-4482-B392-E494522931DE}"/>
              </a:ext>
            </a:extLst>
          </p:cNvPr>
          <p:cNvSpPr>
            <a:spLocks noGrp="1"/>
          </p:cNvSpPr>
          <p:nvPr>
            <p:ph idx="1"/>
          </p:nvPr>
        </p:nvSpPr>
        <p:spPr>
          <a:xfrm>
            <a:off x="708025" y="1603375"/>
            <a:ext cx="8099425" cy="4130675"/>
          </a:xfrm>
        </p:spPr>
        <p:txBody>
          <a:bodyPr>
            <a:normAutofit/>
          </a:bodyPr>
          <a:lstStyle/>
          <a:p>
            <a:pPr indent="0" eaLnBrk="1" fontAlgn="auto" hangingPunct="1">
              <a:lnSpc>
                <a:spcPct val="100000"/>
              </a:lnSpc>
              <a:buFont typeface="Arial" charset="0"/>
              <a:buNone/>
              <a:defRPr/>
            </a:pPr>
            <a:r>
              <a:rPr lang="en-US" altLang="en-US" sz="2400" b="1" dirty="0">
                <a:solidFill>
                  <a:schemeClr val="tx1"/>
                </a:solidFill>
              </a:rPr>
              <a:t>Primary Legislation</a:t>
            </a:r>
          </a:p>
          <a:p>
            <a:pPr indent="0" eaLnBrk="1" fontAlgn="auto" hangingPunct="1">
              <a:lnSpc>
                <a:spcPct val="100000"/>
              </a:lnSpc>
              <a:buFont typeface="Arial" charset="0"/>
              <a:buNone/>
              <a:defRPr/>
            </a:pPr>
            <a:r>
              <a:rPr lang="en-US" altLang="en-US" sz="2400" b="1" dirty="0">
                <a:solidFill>
                  <a:schemeClr val="tx1"/>
                </a:solidFill>
              </a:rPr>
              <a:t>Income Tax, Corporation Tax and CGT</a:t>
            </a:r>
          </a:p>
          <a:p>
            <a:pPr indent="0" eaLnBrk="1" fontAlgn="auto" hangingPunct="1">
              <a:lnSpc>
                <a:spcPct val="100000"/>
              </a:lnSpc>
              <a:buFont typeface="Arial" charset="0"/>
              <a:buNone/>
              <a:defRPr/>
            </a:pPr>
            <a:endParaRPr lang="en-US" altLang="en-US" sz="2400" dirty="0">
              <a:solidFill>
                <a:schemeClr val="tx1"/>
              </a:solidFill>
            </a:endParaRPr>
          </a:p>
          <a:p>
            <a:pPr marL="277200" indent="-457200" eaLnBrk="1" fontAlgn="auto" hangingPunct="1">
              <a:lnSpc>
                <a:spcPct val="100000"/>
              </a:lnSpc>
              <a:buSzPct val="100000"/>
              <a:buFont typeface="Arial" panose="020B0604020202020204" pitchFamily="34" charset="0"/>
              <a:buChar char="•"/>
              <a:defRPr/>
            </a:pPr>
            <a:r>
              <a:rPr lang="en-US" altLang="en-US" sz="2400" dirty="0">
                <a:solidFill>
                  <a:schemeClr val="tx1"/>
                </a:solidFill>
              </a:rPr>
              <a:t>Chronological order</a:t>
            </a:r>
          </a:p>
          <a:p>
            <a:pPr marL="277200" indent="-457200" eaLnBrk="1" fontAlgn="auto" hangingPunct="1">
              <a:lnSpc>
                <a:spcPct val="100000"/>
              </a:lnSpc>
              <a:buSzPct val="100000"/>
              <a:buFont typeface="Arial" panose="020B0604020202020204" pitchFamily="34" charset="0"/>
              <a:buChar char="•"/>
              <a:defRPr/>
            </a:pPr>
            <a:r>
              <a:rPr lang="en-US" altLang="en-US" sz="2400" dirty="0">
                <a:solidFill>
                  <a:schemeClr val="tx1"/>
                </a:solidFill>
              </a:rPr>
              <a:t>Consolidation process: </a:t>
            </a:r>
          </a:p>
          <a:p>
            <a:pPr marL="817200" lvl="1" indent="-457200" eaLnBrk="1" fontAlgn="auto" hangingPunct="1">
              <a:lnSpc>
                <a:spcPct val="100000"/>
              </a:lnSpc>
              <a:buSzPct val="100000"/>
              <a:buFont typeface="Arial" panose="020B0604020202020204" pitchFamily="34" charset="0"/>
              <a:buChar char="•"/>
              <a:defRPr/>
            </a:pPr>
            <a:r>
              <a:rPr lang="en-US" altLang="en-US" sz="2400" dirty="0">
                <a:solidFill>
                  <a:schemeClr val="tx1"/>
                </a:solidFill>
              </a:rPr>
              <a:t>6 main Acts for Income Tax and Corporation Tax</a:t>
            </a:r>
          </a:p>
          <a:p>
            <a:pPr marL="817200" lvl="1" indent="-457200" eaLnBrk="1" fontAlgn="auto" hangingPunct="1">
              <a:lnSpc>
                <a:spcPct val="100000"/>
              </a:lnSpc>
              <a:buSzPct val="100000"/>
              <a:buFont typeface="Arial" panose="020B0604020202020204" pitchFamily="34" charset="0"/>
              <a:buChar char="•"/>
              <a:defRPr/>
            </a:pPr>
            <a:r>
              <a:rPr lang="en-US" altLang="en-US" sz="2400" dirty="0">
                <a:solidFill>
                  <a:schemeClr val="tx1"/>
                </a:solidFill>
              </a:rPr>
              <a:t>1 for Capital Gains Tax</a:t>
            </a:r>
          </a:p>
          <a:p>
            <a:pPr marL="817200" lvl="1" indent="-457200" eaLnBrk="1" fontAlgn="auto" hangingPunct="1">
              <a:lnSpc>
                <a:spcPct val="100000"/>
              </a:lnSpc>
              <a:buSzPct val="100000"/>
              <a:buFont typeface="Arial" panose="020B0604020202020204" pitchFamily="34" charset="0"/>
              <a:buChar char="•"/>
              <a:defRPr/>
            </a:pPr>
            <a:r>
              <a:rPr lang="en-US" altLang="en-US" sz="2400" dirty="0">
                <a:solidFill>
                  <a:schemeClr val="tx1"/>
                </a:solidFill>
              </a:rPr>
              <a:t>1 for Capital Allowances</a:t>
            </a:r>
          </a:p>
          <a:p>
            <a:pPr eaLnBrk="1" fontAlgn="auto" hangingPunct="1">
              <a:lnSpc>
                <a:spcPct val="100000"/>
              </a:lnSpc>
              <a:defRPr/>
            </a:pPr>
            <a:endParaRPr lang="en-US" altLang="en-US" sz="2400" dirty="0">
              <a:solidFill>
                <a:schemeClr val="tx1"/>
              </a:solidFill>
            </a:endParaRPr>
          </a:p>
          <a:p>
            <a:pPr eaLnBrk="1" fontAlgn="auto" hangingPunct="1">
              <a:lnSpc>
                <a:spcPct val="100000"/>
              </a:lnSpc>
              <a:defRPr/>
            </a:pPr>
            <a:endParaRPr lang="en-US" altLang="en-US" sz="2400" dirty="0">
              <a:solidFill>
                <a:schemeClr val="tx1"/>
              </a:solidFill>
            </a:endParaRPr>
          </a:p>
          <a:p>
            <a:pPr eaLnBrk="1" fontAlgn="auto" hangingPunct="1">
              <a:lnSpc>
                <a:spcPct val="100000"/>
              </a:lnSpc>
              <a:defRPr/>
            </a:pPr>
            <a:endParaRPr lang="en-US" altLang="en-US" sz="3100" dirty="0">
              <a:solidFill>
                <a:schemeClr val="tx1"/>
              </a:solidFill>
            </a:endParaRPr>
          </a:p>
        </p:txBody>
      </p:sp>
      <p:sp>
        <p:nvSpPr>
          <p:cNvPr id="46084" name="Slide Number Placeholder 3">
            <a:extLst>
              <a:ext uri="{FF2B5EF4-FFF2-40B4-BE49-F238E27FC236}">
                <a16:creationId xmlns:a16="http://schemas.microsoft.com/office/drawing/2014/main" id="{4F865816-95F0-47CA-B262-C0B73265CEB2}"/>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ヒラギノ角ゴ Pro W3"/>
                <a:cs typeface="ヒラギノ角ゴ Pro W3"/>
              </a:defRPr>
            </a:lvl1pPr>
            <a:lvl2pPr marL="742950" indent="-285750">
              <a:defRPr sz="2400">
                <a:solidFill>
                  <a:schemeClr val="tx1"/>
                </a:solidFill>
                <a:latin typeface="Arial" panose="020B0604020202020204" pitchFamily="34" charset="0"/>
                <a:ea typeface="ヒラギノ角ゴ Pro W3"/>
                <a:cs typeface="ヒラギノ角ゴ Pro W3"/>
              </a:defRPr>
            </a:lvl2pPr>
            <a:lvl3pPr marL="1143000" indent="-228600">
              <a:defRPr sz="2400">
                <a:solidFill>
                  <a:schemeClr val="tx1"/>
                </a:solidFill>
                <a:latin typeface="Arial" panose="020B0604020202020204" pitchFamily="34" charset="0"/>
                <a:ea typeface="ヒラギノ角ゴ Pro W3"/>
                <a:cs typeface="ヒラギノ角ゴ Pro W3"/>
              </a:defRPr>
            </a:lvl3pPr>
            <a:lvl4pPr marL="1600200" indent="-228600">
              <a:defRPr sz="2400">
                <a:solidFill>
                  <a:schemeClr val="tx1"/>
                </a:solidFill>
                <a:latin typeface="Arial" panose="020B0604020202020204" pitchFamily="34" charset="0"/>
                <a:ea typeface="ヒラギノ角ゴ Pro W3"/>
                <a:cs typeface="ヒラギノ角ゴ Pro W3"/>
              </a:defRPr>
            </a:lvl4pPr>
            <a:lvl5pPr marL="2057400" indent="-228600">
              <a:defRPr sz="24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fld id="{74424B1F-6155-4001-B822-757DEE421F80}" type="slidenum">
              <a:rPr lang="en-US" altLang="en-US" sz="1200" smtClean="0">
                <a:solidFill>
                  <a:srgbClr val="898989"/>
                </a:solidFill>
                <a:latin typeface="Calibri" panose="020F0502020204030204" pitchFamily="34" charset="0"/>
              </a:rPr>
              <a:pPr/>
              <a:t>6</a:t>
            </a:fld>
            <a:endParaRPr lang="en-US" altLang="en-US" sz="1200">
              <a:solidFill>
                <a:srgbClr val="898989"/>
              </a:solidFill>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BADA1C6B-4505-4A9E-8324-BC290446348C}"/>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sz="3200" dirty="0"/>
              <a:t>Primary legislation</a:t>
            </a:r>
          </a:p>
        </p:txBody>
      </p:sp>
      <p:sp>
        <p:nvSpPr>
          <p:cNvPr id="45059" name="Content Placeholder 3">
            <a:extLst>
              <a:ext uri="{FF2B5EF4-FFF2-40B4-BE49-F238E27FC236}">
                <a16:creationId xmlns:a16="http://schemas.microsoft.com/office/drawing/2014/main" id="{38D20B4C-0D87-429A-A655-584E3CEC6434}"/>
              </a:ext>
            </a:extLst>
          </p:cNvPr>
          <p:cNvSpPr>
            <a:spLocks noGrp="1"/>
          </p:cNvSpPr>
          <p:nvPr>
            <p:ph idx="1"/>
          </p:nvPr>
        </p:nvSpPr>
        <p:spPr>
          <a:xfrm>
            <a:off x="323850" y="1628775"/>
            <a:ext cx="8405813" cy="4170363"/>
          </a:xfrm>
        </p:spPr>
        <p:txBody>
          <a:bodyPr anchor="ctr">
            <a:normAutofit/>
          </a:bodyPr>
          <a:lstStyle/>
          <a:p>
            <a:pPr eaLnBrk="1" fontAlgn="auto" hangingPunct="1">
              <a:defRPr/>
            </a:pPr>
            <a:endParaRPr lang="en-GB" altLang="en-US" sz="2000" dirty="0"/>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endParaRPr lang="en-GB" altLang="en-US" sz="8000" dirty="0"/>
          </a:p>
          <a:p>
            <a:pPr eaLnBrk="1" fontAlgn="auto" hangingPunct="1">
              <a:defRPr/>
            </a:pPr>
            <a:endParaRPr lang="en-GB" altLang="en-US" sz="8000" dirty="0">
              <a:solidFill>
                <a:srgbClr val="FF0000"/>
              </a:solidFill>
            </a:endParaRPr>
          </a:p>
          <a:p>
            <a:pPr eaLnBrk="1" fontAlgn="auto" hangingPunct="1">
              <a:defRPr/>
            </a:pPr>
            <a:r>
              <a:rPr lang="en-GB" altLang="en-US" sz="2000" dirty="0"/>
              <a:t> </a:t>
            </a:r>
            <a:endParaRPr lang="en-GB" altLang="en-US" sz="2000" dirty="0">
              <a:solidFill>
                <a:srgbClr val="808080"/>
              </a:solidFill>
            </a:endParaRPr>
          </a:p>
          <a:p>
            <a:pPr eaLnBrk="1" fontAlgn="auto" hangingPunct="1">
              <a:defRPr/>
            </a:pPr>
            <a:br>
              <a:rPr lang="en-GB" altLang="en-US" sz="2000" dirty="0"/>
            </a:br>
            <a:endParaRPr lang="en-GB" altLang="en-US" sz="2000" dirty="0"/>
          </a:p>
          <a:p>
            <a:pPr eaLnBrk="1" fontAlgn="auto" hangingPunct="1">
              <a:defRPr/>
            </a:pPr>
            <a:endParaRPr lang="en-GB" altLang="en-US" dirty="0"/>
          </a:p>
        </p:txBody>
      </p:sp>
      <p:graphicFrame>
        <p:nvGraphicFramePr>
          <p:cNvPr id="2" name="Table 1">
            <a:extLst>
              <a:ext uri="{FF2B5EF4-FFF2-40B4-BE49-F238E27FC236}">
                <a16:creationId xmlns:a16="http://schemas.microsoft.com/office/drawing/2014/main" id="{F282BAFC-AC1D-4A39-BE51-002865E40D04}"/>
              </a:ext>
            </a:extLst>
          </p:cNvPr>
          <p:cNvGraphicFramePr>
            <a:graphicFrameLocks noGrp="1"/>
          </p:cNvGraphicFramePr>
          <p:nvPr>
            <p:extLst>
              <p:ext uri="{D42A27DB-BD31-4B8C-83A1-F6EECF244321}">
                <p14:modId xmlns:p14="http://schemas.microsoft.com/office/powerpoint/2010/main" val="2394026530"/>
              </p:ext>
            </p:extLst>
          </p:nvPr>
        </p:nvGraphicFramePr>
        <p:xfrm>
          <a:off x="1331913" y="1341438"/>
          <a:ext cx="5903912" cy="4297460"/>
        </p:xfrm>
        <a:graphic>
          <a:graphicData uri="http://schemas.openxmlformats.org/drawingml/2006/table">
            <a:tbl>
              <a:tblPr firstRow="1" bandRow="1">
                <a:tableStyleId>{5C22544A-7EE6-4342-B048-85BDC9FD1C3A}</a:tableStyleId>
              </a:tblPr>
              <a:tblGrid>
                <a:gridCol w="3167953">
                  <a:extLst>
                    <a:ext uri="{9D8B030D-6E8A-4147-A177-3AD203B41FA5}">
                      <a16:colId xmlns:a16="http://schemas.microsoft.com/office/drawing/2014/main" val="20000"/>
                    </a:ext>
                  </a:extLst>
                </a:gridCol>
                <a:gridCol w="1511977">
                  <a:extLst>
                    <a:ext uri="{9D8B030D-6E8A-4147-A177-3AD203B41FA5}">
                      <a16:colId xmlns:a16="http://schemas.microsoft.com/office/drawing/2014/main" val="20001"/>
                    </a:ext>
                  </a:extLst>
                </a:gridCol>
                <a:gridCol w="1223982">
                  <a:extLst>
                    <a:ext uri="{9D8B030D-6E8A-4147-A177-3AD203B41FA5}">
                      <a16:colId xmlns:a16="http://schemas.microsoft.com/office/drawing/2014/main" val="20002"/>
                    </a:ext>
                  </a:extLst>
                </a:gridCol>
              </a:tblGrid>
              <a:tr h="365709">
                <a:tc>
                  <a:txBody>
                    <a:bodyPr/>
                    <a:lstStyle/>
                    <a:p>
                      <a:r>
                        <a:rPr lang="en-US" sz="1800" dirty="0"/>
                        <a:t>TAX</a:t>
                      </a:r>
                    </a:p>
                  </a:txBody>
                  <a:tcPr marL="91421" marR="91421" marT="45698" marB="45698"/>
                </a:tc>
                <a:tc>
                  <a:txBody>
                    <a:bodyPr/>
                    <a:lstStyle/>
                    <a:p>
                      <a:r>
                        <a:rPr lang="en-US" sz="1800" dirty="0"/>
                        <a:t>ACT</a:t>
                      </a:r>
                    </a:p>
                  </a:txBody>
                  <a:tcPr marL="91421" marR="91421" marT="45698" marB="45698"/>
                </a:tc>
                <a:tc>
                  <a:txBody>
                    <a:bodyPr/>
                    <a:lstStyle/>
                    <a:p>
                      <a:r>
                        <a:rPr lang="en-US" sz="1800" dirty="0"/>
                        <a:t>VOLUME</a:t>
                      </a:r>
                    </a:p>
                  </a:txBody>
                  <a:tcPr marL="91421" marR="91421" marT="45698" marB="45698"/>
                </a:tc>
                <a:extLst>
                  <a:ext uri="{0D108BD9-81ED-4DB2-BD59-A6C34878D82A}">
                    <a16:rowId xmlns:a16="http://schemas.microsoft.com/office/drawing/2014/main" val="10000"/>
                  </a:ext>
                </a:extLst>
              </a:tr>
              <a:tr h="640022">
                <a:tc>
                  <a:txBody>
                    <a:bodyPr/>
                    <a:lstStyle/>
                    <a:p>
                      <a:r>
                        <a:rPr lang="en-US" sz="1800" dirty="0">
                          <a:solidFill>
                            <a:srgbClr val="FF0000"/>
                          </a:solidFill>
                        </a:rPr>
                        <a:t>Capital Gains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TCGA 1992</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1"/>
                  </a:ext>
                </a:extLst>
              </a:tr>
              <a:tr h="640022">
                <a:tc>
                  <a:txBody>
                    <a:bodyPr/>
                    <a:lstStyle/>
                    <a:p>
                      <a:r>
                        <a:rPr lang="en-US" sz="1800" dirty="0">
                          <a:solidFill>
                            <a:srgbClr val="FF0000"/>
                          </a:solidFill>
                        </a:rPr>
                        <a:t>Capital Allowances</a:t>
                      </a:r>
                    </a:p>
                  </a:txBody>
                  <a:tcPr marL="91421" marR="91421" marT="45698" marB="4569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CAA 2001</a:t>
                      </a:r>
                    </a:p>
                    <a:p>
                      <a:endParaRPr lang="en-US" sz="1800" dirty="0"/>
                    </a:p>
                  </a:txBody>
                  <a:tcPr marL="91421" marR="91421" marT="45698" marB="45698"/>
                </a:tc>
                <a:tc>
                  <a:txBody>
                    <a:bodyPr/>
                    <a:lstStyle/>
                    <a:p>
                      <a:pPr algn="ctr"/>
                      <a:r>
                        <a:rPr lang="en-US" sz="1800" dirty="0"/>
                        <a:t>1A</a:t>
                      </a:r>
                    </a:p>
                  </a:txBody>
                  <a:tcPr marL="91421" marR="91421" marT="45698" marB="45698"/>
                </a:tc>
                <a:extLst>
                  <a:ext uri="{0D108BD9-81ED-4DB2-BD59-A6C34878D82A}">
                    <a16:rowId xmlns:a16="http://schemas.microsoft.com/office/drawing/2014/main" val="10002"/>
                  </a:ext>
                </a:extLst>
              </a:tr>
              <a:tr h="1188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Income Tax</a:t>
                      </a:r>
                      <a:endParaRPr lang="en-US" sz="1800" dirty="0"/>
                    </a:p>
                  </a:txBody>
                  <a:tcPr marL="91421" marR="91421" marT="45698" marB="45698"/>
                </a:tc>
                <a:tc>
                  <a:txBody>
                    <a:bodyPr/>
                    <a:lstStyle/>
                    <a:p>
                      <a:pPr eaLnBrk="1" fontAlgn="auto" hangingPunct="1">
                        <a:defRPr/>
                      </a:pPr>
                      <a:r>
                        <a:rPr lang="en-GB" altLang="en-US" sz="1800" dirty="0"/>
                        <a:t>ITEPA 2003</a:t>
                      </a:r>
                    </a:p>
                    <a:p>
                      <a:pPr indent="0" eaLnBrk="1" fontAlgn="auto" hangingPunct="1">
                        <a:defRPr/>
                      </a:pPr>
                      <a:r>
                        <a:rPr lang="en-GB" altLang="en-US" sz="1800" dirty="0"/>
                        <a:t>ITTOIA 2005</a:t>
                      </a:r>
                    </a:p>
                    <a:p>
                      <a:pPr indent="0" eaLnBrk="1" fontAlgn="auto" hangingPunct="1">
                        <a:defRPr/>
                      </a:pPr>
                      <a:r>
                        <a:rPr lang="en-GB" altLang="en-US" sz="1800" dirty="0"/>
                        <a:t>ITA 2007</a:t>
                      </a:r>
                    </a:p>
                    <a:p>
                      <a:endParaRPr lang="en-US" sz="1800" dirty="0"/>
                    </a:p>
                  </a:txBody>
                  <a:tcPr marL="91421" marR="91421" marT="45698" marB="45698"/>
                </a:tc>
                <a:tc>
                  <a:txBody>
                    <a:bodyPr/>
                    <a:lstStyle/>
                    <a:p>
                      <a:pPr algn="ctr"/>
                      <a:r>
                        <a:rPr lang="en-US" sz="1800" dirty="0"/>
                        <a:t>1A</a:t>
                      </a:r>
                    </a:p>
                    <a:p>
                      <a:pPr algn="ctr"/>
                      <a:r>
                        <a:rPr lang="en-US" sz="1800" dirty="0"/>
                        <a:t>1B</a:t>
                      </a:r>
                    </a:p>
                    <a:p>
                      <a:pPr algn="ctr"/>
                      <a:r>
                        <a:rPr lang="en-US" sz="1800" dirty="0"/>
                        <a:t>1B</a:t>
                      </a:r>
                    </a:p>
                  </a:txBody>
                  <a:tcPr marL="91421" marR="91421" marT="45698" marB="45698"/>
                </a:tc>
                <a:extLst>
                  <a:ext uri="{0D108BD9-81ED-4DB2-BD59-A6C34878D82A}">
                    <a16:rowId xmlns:a16="http://schemas.microsoft.com/office/drawing/2014/main" val="10003"/>
                  </a:ext>
                </a:extLst>
              </a:tr>
              <a:tr h="1462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rgbClr val="FF0000"/>
                          </a:solidFill>
                        </a:rPr>
                        <a:t>Corporation Tax</a:t>
                      </a:r>
                    </a:p>
                    <a:p>
                      <a:endParaRPr lang="en-US" sz="1800" dirty="0"/>
                    </a:p>
                  </a:txBody>
                  <a:tcPr marL="91421" marR="91421" marT="45698" marB="45698"/>
                </a:tc>
                <a:tc>
                  <a:txBody>
                    <a:bodyPr/>
                    <a:lstStyle/>
                    <a:p>
                      <a:pPr eaLnBrk="1" fontAlgn="auto" hangingPunct="1">
                        <a:defRPr/>
                      </a:pPr>
                      <a:r>
                        <a:rPr lang="en-GB" altLang="en-US" sz="1800" dirty="0"/>
                        <a:t>CTA 2009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dirty="0">
                          <a:solidFill>
                            <a:schemeClr val="tx1"/>
                          </a:solidFill>
                        </a:rPr>
                        <a:t>TIOPA 2010</a:t>
                      </a:r>
                    </a:p>
                    <a:p>
                      <a:pPr eaLnBrk="1" fontAlgn="auto" hangingPunct="1">
                        <a:defRPr/>
                      </a:pPr>
                      <a:r>
                        <a:rPr lang="en-GB" altLang="en-US" sz="1800" dirty="0"/>
                        <a:t>CTA 2010</a:t>
                      </a:r>
                    </a:p>
                    <a:p>
                      <a:pPr eaLnBrk="1" fontAlgn="auto" hangingPunct="1">
                        <a:defRPr/>
                      </a:pPr>
                      <a:endParaRPr lang="en-GB" altLang="en-US" sz="1800" dirty="0">
                        <a:solidFill>
                          <a:srgbClr val="FF0000"/>
                        </a:solidFill>
                      </a:endParaRPr>
                    </a:p>
                    <a:p>
                      <a:endParaRPr lang="en-US" sz="1800" dirty="0"/>
                    </a:p>
                  </a:txBody>
                  <a:tcPr marL="91421" marR="91421" marT="45698" marB="45698"/>
                </a:tc>
                <a:tc>
                  <a:txBody>
                    <a:bodyPr/>
                    <a:lstStyle/>
                    <a:p>
                      <a:pPr algn="ctr"/>
                      <a:r>
                        <a:rPr lang="en-US" sz="1800" dirty="0"/>
                        <a:t>1B</a:t>
                      </a:r>
                    </a:p>
                    <a:p>
                      <a:pPr algn="ctr"/>
                      <a:r>
                        <a:rPr lang="en-US" sz="1800" dirty="0"/>
                        <a:t>1B</a:t>
                      </a:r>
                    </a:p>
                    <a:p>
                      <a:pPr algn="ctr"/>
                      <a:r>
                        <a:rPr lang="en-US" sz="1800" dirty="0"/>
                        <a:t>1C</a:t>
                      </a:r>
                    </a:p>
                    <a:p>
                      <a:pPr algn="ctr"/>
                      <a:endParaRPr lang="en-US" sz="1800" dirty="0"/>
                    </a:p>
                  </a:txBody>
                  <a:tcPr marL="91421" marR="91421" marT="45698" marB="45698"/>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E903CDE4-095A-4671-9718-1365D536022B}"/>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a:t>Proforma Income Tax computation</a:t>
            </a:r>
          </a:p>
        </p:txBody>
      </p:sp>
      <p:graphicFrame>
        <p:nvGraphicFramePr>
          <p:cNvPr id="4" name="Content Placeholder 3">
            <a:extLst>
              <a:ext uri="{FF2B5EF4-FFF2-40B4-BE49-F238E27FC236}">
                <a16:creationId xmlns:a16="http://schemas.microsoft.com/office/drawing/2014/main" id="{D8D13B37-D985-4E26-8E41-048A38A29DB2}"/>
              </a:ext>
            </a:extLst>
          </p:cNvPr>
          <p:cNvGraphicFramePr>
            <a:graphicFrameLocks noGrp="1"/>
          </p:cNvGraphicFramePr>
          <p:nvPr>
            <p:ph idx="1"/>
            <p:extLst>
              <p:ext uri="{D42A27DB-BD31-4B8C-83A1-F6EECF244321}">
                <p14:modId xmlns:p14="http://schemas.microsoft.com/office/powerpoint/2010/main" val="4092374415"/>
              </p:ext>
            </p:extLst>
          </p:nvPr>
        </p:nvGraphicFramePr>
        <p:xfrm>
          <a:off x="630238" y="1557338"/>
          <a:ext cx="8099425" cy="4348164"/>
        </p:xfrm>
        <a:graphic>
          <a:graphicData uri="http://schemas.openxmlformats.org/drawingml/2006/table">
            <a:tbl>
              <a:tblPr firstRow="1" bandRow="1">
                <a:tableStyleId>{5C22544A-7EE6-4342-B048-85BDC9FD1C3A}</a:tableStyleId>
              </a:tblPr>
              <a:tblGrid>
                <a:gridCol w="3978667">
                  <a:extLst>
                    <a:ext uri="{9D8B030D-6E8A-4147-A177-3AD203B41FA5}">
                      <a16:colId xmlns:a16="http://schemas.microsoft.com/office/drawing/2014/main" val="20000"/>
                    </a:ext>
                  </a:extLst>
                </a:gridCol>
                <a:gridCol w="1492000">
                  <a:extLst>
                    <a:ext uri="{9D8B030D-6E8A-4147-A177-3AD203B41FA5}">
                      <a16:colId xmlns:a16="http://schemas.microsoft.com/office/drawing/2014/main" val="20001"/>
                    </a:ext>
                  </a:extLst>
                </a:gridCol>
                <a:gridCol w="213143">
                  <a:extLst>
                    <a:ext uri="{9D8B030D-6E8A-4147-A177-3AD203B41FA5}">
                      <a16:colId xmlns:a16="http://schemas.microsoft.com/office/drawing/2014/main" val="20002"/>
                    </a:ext>
                  </a:extLst>
                </a:gridCol>
                <a:gridCol w="994667">
                  <a:extLst>
                    <a:ext uri="{9D8B030D-6E8A-4147-A177-3AD203B41FA5}">
                      <a16:colId xmlns:a16="http://schemas.microsoft.com/office/drawing/2014/main" val="20003"/>
                    </a:ext>
                  </a:extLst>
                </a:gridCol>
                <a:gridCol w="213143">
                  <a:extLst>
                    <a:ext uri="{9D8B030D-6E8A-4147-A177-3AD203B41FA5}">
                      <a16:colId xmlns:a16="http://schemas.microsoft.com/office/drawing/2014/main" val="20004"/>
                    </a:ext>
                  </a:extLst>
                </a:gridCol>
                <a:gridCol w="1207805">
                  <a:extLst>
                    <a:ext uri="{9D8B030D-6E8A-4147-A177-3AD203B41FA5}">
                      <a16:colId xmlns:a16="http://schemas.microsoft.com/office/drawing/2014/main" val="20005"/>
                    </a:ext>
                  </a:extLst>
                </a:gridCol>
              </a:tblGrid>
              <a:tr h="640074">
                <a:tc>
                  <a:txBody>
                    <a:bodyPr/>
                    <a:lstStyle/>
                    <a:p>
                      <a:r>
                        <a:rPr lang="en-GB" sz="1800" b="1" u="none" dirty="0">
                          <a:solidFill>
                            <a:schemeClr val="tx1"/>
                          </a:solidFill>
                        </a:rPr>
                        <a:t>IT Comp 2022/23</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Non-savings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Savings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r>
                        <a:rPr lang="en-GB" sz="1800" b="0" dirty="0">
                          <a:solidFill>
                            <a:schemeClr val="tx1"/>
                          </a:solidFill>
                        </a:rPr>
                      </a:br>
                      <a:r>
                        <a:rPr lang="en-GB" sz="1800" b="0" dirty="0">
                          <a:solidFill>
                            <a:schemeClr val="tx1"/>
                          </a:solidFill>
                        </a:rPr>
                        <a:t>Dividends</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09">
                <a:tc>
                  <a:txBody>
                    <a:bodyPr/>
                    <a:lstStyle/>
                    <a:p>
                      <a:r>
                        <a:rPr lang="en-GB" sz="1800" b="0" dirty="0">
                          <a:solidFill>
                            <a:schemeClr val="tx1"/>
                          </a:solidFill>
                        </a:rPr>
                        <a:t>Employment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09">
                <a:tc>
                  <a:txBody>
                    <a:bodyPr/>
                    <a:lstStyle/>
                    <a:p>
                      <a:r>
                        <a:rPr lang="en-GB" sz="1800" b="0" dirty="0">
                          <a:solidFill>
                            <a:schemeClr val="tx1"/>
                          </a:solidFill>
                        </a:rPr>
                        <a:t>Trading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09">
                <a:tc>
                  <a:txBody>
                    <a:bodyPr/>
                    <a:lstStyle/>
                    <a:p>
                      <a:r>
                        <a:rPr lang="en-GB" sz="1800" b="0" dirty="0">
                          <a:solidFill>
                            <a:schemeClr val="tx1"/>
                          </a:solidFill>
                        </a:rPr>
                        <a:t>Property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09">
                <a:tc>
                  <a:txBody>
                    <a:bodyPr/>
                    <a:lstStyle/>
                    <a:p>
                      <a:r>
                        <a:rPr lang="en-GB" sz="1800" b="0" dirty="0">
                          <a:solidFill>
                            <a:schemeClr val="tx1"/>
                          </a:solidFill>
                        </a:rPr>
                        <a:t>Interest </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09">
                <a:tc>
                  <a:txBody>
                    <a:bodyPr/>
                    <a:lstStyle/>
                    <a:p>
                      <a:r>
                        <a:rPr lang="en-GB" sz="1800" b="0" dirty="0">
                          <a:solidFill>
                            <a:schemeClr val="tx1"/>
                          </a:solidFill>
                        </a:rPr>
                        <a:t>Dividends</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09">
                <a:tc>
                  <a:txBody>
                    <a:bodyPr/>
                    <a:lstStyle/>
                    <a:p>
                      <a:r>
                        <a:rPr lang="en-GB" sz="1800" b="0" dirty="0">
                          <a:solidFill>
                            <a:schemeClr val="tx1"/>
                          </a:solidFill>
                        </a:rPr>
                        <a:t>Total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0809">
                <a:tc>
                  <a:txBody>
                    <a:bodyPr/>
                    <a:lstStyle/>
                    <a:p>
                      <a:r>
                        <a:rPr lang="en-GB" sz="1800" b="0" dirty="0">
                          <a:solidFill>
                            <a:schemeClr val="tx1"/>
                          </a:solidFill>
                        </a:rPr>
                        <a:t>Less: Deductible payments</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0809">
                <a:tc>
                  <a:txBody>
                    <a:bodyPr/>
                    <a:lstStyle/>
                    <a:p>
                      <a:r>
                        <a:rPr lang="en-GB" sz="1800" b="0" dirty="0">
                          <a:solidFill>
                            <a:schemeClr val="tx1"/>
                          </a:solidFill>
                        </a:rPr>
                        <a:t>Net Income</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70809">
                <a:tc>
                  <a:txBody>
                    <a:bodyPr/>
                    <a:lstStyle/>
                    <a:p>
                      <a:r>
                        <a:rPr lang="en-GB" sz="1800" b="0" dirty="0">
                          <a:solidFill>
                            <a:schemeClr val="tx1"/>
                          </a:solidFill>
                        </a:rPr>
                        <a:t>Personal</a:t>
                      </a:r>
                      <a:r>
                        <a:rPr lang="en-GB" sz="1800" b="0" baseline="0" dirty="0">
                          <a:solidFill>
                            <a:schemeClr val="tx1"/>
                          </a:solidFill>
                        </a:rPr>
                        <a:t> Allowance</a:t>
                      </a: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70809">
                <a:tc>
                  <a:txBody>
                    <a:bodyPr/>
                    <a:lstStyle/>
                    <a:p>
                      <a:r>
                        <a:rPr lang="en-GB" sz="1800" b="0" dirty="0">
                          <a:solidFill>
                            <a:schemeClr val="tx1"/>
                          </a:solidFill>
                        </a:rPr>
                        <a:t>Taxable</a:t>
                      </a:r>
                      <a:r>
                        <a:rPr lang="en-GB" sz="1800" b="0" baseline="0" dirty="0">
                          <a:solidFill>
                            <a:schemeClr val="tx1"/>
                          </a:solidFill>
                        </a:rPr>
                        <a:t> Income</a:t>
                      </a: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90221" marR="9022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905D27C7-5033-4884-B1BB-11797A00187F}"/>
              </a:ext>
            </a:extLst>
          </p:cNvPr>
          <p:cNvSpPr>
            <a:spLocks noGrp="1"/>
          </p:cNvSpPr>
          <p:nvPr>
            <p:ph type="title"/>
          </p:nvPr>
        </p:nvSpPr>
        <p:spPr>
          <a:xfrm>
            <a:off x="630238" y="449263"/>
            <a:ext cx="8099425" cy="792162"/>
          </a:xfrm>
        </p:spPr>
        <p:txBody>
          <a:bodyPr/>
          <a:lstStyle/>
          <a:p>
            <a:pPr eaLnBrk="1" fontAlgn="auto" hangingPunct="1">
              <a:spcAft>
                <a:spcPts val="0"/>
              </a:spcAft>
              <a:defRPr/>
            </a:pPr>
            <a:r>
              <a:rPr lang="en-GB" altLang="en-US"/>
              <a:t>Proforma Income Tax computation cont.</a:t>
            </a:r>
          </a:p>
        </p:txBody>
      </p:sp>
      <p:graphicFrame>
        <p:nvGraphicFramePr>
          <p:cNvPr id="4" name="Content Placeholder 3">
            <a:extLst>
              <a:ext uri="{FF2B5EF4-FFF2-40B4-BE49-F238E27FC236}">
                <a16:creationId xmlns:a16="http://schemas.microsoft.com/office/drawing/2014/main" id="{029546CB-648D-48C8-BC58-0E5462ACD49E}"/>
              </a:ext>
            </a:extLst>
          </p:cNvPr>
          <p:cNvGraphicFramePr>
            <a:graphicFrameLocks noGrp="1"/>
          </p:cNvGraphicFramePr>
          <p:nvPr>
            <p:ph idx="1"/>
            <p:extLst>
              <p:ext uri="{D42A27DB-BD31-4B8C-83A1-F6EECF244321}">
                <p14:modId xmlns:p14="http://schemas.microsoft.com/office/powerpoint/2010/main" val="1664225163"/>
              </p:ext>
            </p:extLst>
          </p:nvPr>
        </p:nvGraphicFramePr>
        <p:xfrm>
          <a:off x="630238" y="1439863"/>
          <a:ext cx="8099425" cy="4348164"/>
        </p:xfrm>
        <a:graphic>
          <a:graphicData uri="http://schemas.openxmlformats.org/drawingml/2006/table">
            <a:tbl>
              <a:tblPr firstRow="1" bandRow="1">
                <a:tableStyleId>{5C22544A-7EE6-4342-B048-85BDC9FD1C3A}</a:tableStyleId>
              </a:tblPr>
              <a:tblGrid>
                <a:gridCol w="6598397">
                  <a:extLst>
                    <a:ext uri="{9D8B030D-6E8A-4147-A177-3AD203B41FA5}">
                      <a16:colId xmlns:a16="http://schemas.microsoft.com/office/drawing/2014/main" val="20000"/>
                    </a:ext>
                  </a:extLst>
                </a:gridCol>
                <a:gridCol w="1501028">
                  <a:extLst>
                    <a:ext uri="{9D8B030D-6E8A-4147-A177-3AD203B41FA5}">
                      <a16:colId xmlns:a16="http://schemas.microsoft.com/office/drawing/2014/main" val="20001"/>
                    </a:ext>
                  </a:extLst>
                </a:gridCol>
              </a:tblGrid>
              <a:tr h="640074">
                <a:tc>
                  <a:txBody>
                    <a:bodyPr/>
                    <a:lstStyle/>
                    <a:p>
                      <a:r>
                        <a:rPr lang="en-GB" sz="1800" b="1" u="none" dirty="0">
                          <a:solidFill>
                            <a:schemeClr val="tx1"/>
                          </a:solidFill>
                        </a:rPr>
                        <a:t>IT on</a:t>
                      </a:r>
                      <a:r>
                        <a:rPr lang="en-GB" sz="1800" b="1" u="none" baseline="0" dirty="0">
                          <a:solidFill>
                            <a:schemeClr val="tx1"/>
                          </a:solidFill>
                        </a:rPr>
                        <a:t> Taxable Income</a:t>
                      </a:r>
                    </a:p>
                    <a:p>
                      <a:endParaRPr lang="en-GB" sz="1800" b="0" u="sng" dirty="0">
                        <a:solidFill>
                          <a:schemeClr val="tx1"/>
                        </a:solidFill>
                      </a:endParaRP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09">
                <a:tc>
                  <a:txBody>
                    <a:bodyPr/>
                    <a:lstStyle/>
                    <a:p>
                      <a:r>
                        <a:rPr lang="en-GB" sz="1800" b="0" dirty="0">
                          <a:solidFill>
                            <a:schemeClr val="tx1"/>
                          </a:solidFill>
                        </a:rPr>
                        <a:t>IT on non-savings income 20% / 40% / 45%</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09">
                <a:tc>
                  <a:txBody>
                    <a:bodyPr/>
                    <a:lstStyle/>
                    <a:p>
                      <a:r>
                        <a:rPr lang="en-GB" sz="1800" b="0" dirty="0">
                          <a:solidFill>
                            <a:schemeClr val="tx1"/>
                          </a:solidFill>
                        </a:rPr>
                        <a:t>IT on savings income 0% / 20% / 40% / 45%</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09">
                <a:tc>
                  <a:txBody>
                    <a:bodyPr/>
                    <a:lstStyle/>
                    <a:p>
                      <a:r>
                        <a:rPr lang="en-GB" sz="1800" b="0" dirty="0">
                          <a:solidFill>
                            <a:schemeClr val="tx1"/>
                          </a:solidFill>
                        </a:rPr>
                        <a:t>IT on dividends 0% / 8.75% / 33.75% / 39.35%</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09">
                <a:tc>
                  <a:txBody>
                    <a:bodyPr/>
                    <a:lstStyle/>
                    <a:p>
                      <a:endParaRPr lang="en-GB" sz="1800" b="0" dirty="0">
                        <a:solidFill>
                          <a:schemeClr val="tx1"/>
                        </a:solidFill>
                      </a:endParaRP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09">
                <a:tc>
                  <a:txBody>
                    <a:bodyPr/>
                    <a:lstStyle/>
                    <a:p>
                      <a:r>
                        <a:rPr lang="en-GB" sz="1800" b="0" dirty="0">
                          <a:solidFill>
                            <a:schemeClr val="tx1"/>
                          </a:solidFill>
                        </a:rPr>
                        <a:t>Less: Tax</a:t>
                      </a:r>
                      <a:r>
                        <a:rPr lang="en-GB" sz="1800" b="0" baseline="0" dirty="0">
                          <a:solidFill>
                            <a:schemeClr val="tx1"/>
                          </a:solidFill>
                        </a:rPr>
                        <a:t> reducers</a:t>
                      </a:r>
                      <a:endParaRPr lang="en-GB" sz="1800" b="0" dirty="0">
                        <a:solidFill>
                          <a:schemeClr val="tx1"/>
                        </a:solidFill>
                      </a:endParaRP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0" dirty="0">
                        <a:solidFill>
                          <a:schemeClr val="tx1"/>
                        </a:solidFill>
                      </a:endParaRP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09">
                <a:tc>
                  <a:txBody>
                    <a:bodyPr/>
                    <a:lstStyle/>
                    <a:p>
                      <a:r>
                        <a:rPr lang="en-GB" sz="1800" b="0" dirty="0">
                          <a:solidFill>
                            <a:schemeClr val="tx1"/>
                          </a:solidFill>
                        </a:rPr>
                        <a:t>  VCT, EIS, SEIS, SIT</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0809">
                <a:tc>
                  <a:txBody>
                    <a:bodyPr/>
                    <a:lstStyle/>
                    <a:p>
                      <a:r>
                        <a:rPr lang="en-GB" sz="1800" b="0" dirty="0">
                          <a:solidFill>
                            <a:schemeClr val="tx1"/>
                          </a:solidFill>
                        </a:rPr>
                        <a:t>  MCA, MA</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0809">
                <a:tc>
                  <a:txBody>
                    <a:bodyPr/>
                    <a:lstStyle/>
                    <a:p>
                      <a:r>
                        <a:rPr lang="en-GB" sz="1800" b="0" dirty="0">
                          <a:solidFill>
                            <a:schemeClr val="tx1"/>
                          </a:solidFill>
                        </a:rPr>
                        <a:t>IT</a:t>
                      </a:r>
                      <a:r>
                        <a:rPr lang="en-GB" sz="1800" b="0" baseline="0" dirty="0">
                          <a:solidFill>
                            <a:schemeClr val="tx1"/>
                          </a:solidFill>
                        </a:rPr>
                        <a:t> Liability</a:t>
                      </a:r>
                      <a:endParaRPr lang="en-GB" sz="1800" b="0" dirty="0">
                        <a:solidFill>
                          <a:schemeClr val="tx1"/>
                        </a:solidFill>
                      </a:endParaRP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70809">
                <a:tc>
                  <a:txBody>
                    <a:bodyPr/>
                    <a:lstStyle/>
                    <a:p>
                      <a:r>
                        <a:rPr lang="en-GB" sz="1800" b="0" dirty="0">
                          <a:solidFill>
                            <a:schemeClr val="tx1"/>
                          </a:solidFill>
                        </a:rPr>
                        <a:t>Less: IT deducted at source</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70809">
                <a:tc>
                  <a:txBody>
                    <a:bodyPr/>
                    <a:lstStyle/>
                    <a:p>
                      <a:r>
                        <a:rPr lang="en-GB" sz="1800" b="0" dirty="0">
                          <a:solidFill>
                            <a:schemeClr val="tx1"/>
                          </a:solidFill>
                        </a:rPr>
                        <a:t>IT payable / (repayable)</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0" dirty="0">
                          <a:solidFill>
                            <a:schemeClr val="tx1"/>
                          </a:solidFill>
                        </a:rPr>
                        <a:t>x / (x)</a:t>
                      </a:r>
                    </a:p>
                  </a:txBody>
                  <a:tcPr marL="121001" marR="121001" marT="45717" marB="45717">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theme/theme1.xml><?xml version="1.0" encoding="utf-8"?>
<a:theme xmlns:a="http://schemas.openxmlformats.org/drawingml/2006/main" name="Tolley_PowerPoint_Basic">
  <a:themeElements>
    <a:clrScheme name="Tolley">
      <a:dk1>
        <a:sysClr val="windowText" lastClr="000000"/>
      </a:dk1>
      <a:lt1>
        <a:sysClr val="window" lastClr="FFFFFF"/>
      </a:lt1>
      <a:dk2>
        <a:srgbClr val="FF0000"/>
      </a:dk2>
      <a:lt2>
        <a:srgbClr val="FFFFFF"/>
      </a:lt2>
      <a:accent1>
        <a:srgbClr val="A6A6A6"/>
      </a:accent1>
      <a:accent2>
        <a:srgbClr val="C0504D"/>
      </a:accent2>
      <a:accent3>
        <a:srgbClr val="BFBFBF"/>
      </a:accent3>
      <a:accent4>
        <a:srgbClr val="7F7F7F"/>
      </a:accent4>
      <a:accent5>
        <a:srgbClr val="7F7F7F"/>
      </a:accent5>
      <a:accent6>
        <a:srgbClr val="F2F2F2"/>
      </a:accent6>
      <a:hlink>
        <a:srgbClr val="A6A6A6"/>
      </a:hlink>
      <a:folHlink>
        <a:srgbClr val="A6A6A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olley_PowerPoint_Basic">
  <a:themeElements>
    <a:clrScheme name="Tolley">
      <a:dk1>
        <a:sysClr val="windowText" lastClr="000000"/>
      </a:dk1>
      <a:lt1>
        <a:sysClr val="window" lastClr="FFFFFF"/>
      </a:lt1>
      <a:dk2>
        <a:srgbClr val="FF0000"/>
      </a:dk2>
      <a:lt2>
        <a:srgbClr val="FFFFFF"/>
      </a:lt2>
      <a:accent1>
        <a:srgbClr val="A6A6A6"/>
      </a:accent1>
      <a:accent2>
        <a:srgbClr val="C0504D"/>
      </a:accent2>
      <a:accent3>
        <a:srgbClr val="BFBFBF"/>
      </a:accent3>
      <a:accent4>
        <a:srgbClr val="7F7F7F"/>
      </a:accent4>
      <a:accent5>
        <a:srgbClr val="7F7F7F"/>
      </a:accent5>
      <a:accent6>
        <a:srgbClr val="F2F2F2"/>
      </a:accent6>
      <a:hlink>
        <a:srgbClr val="A6A6A6"/>
      </a:hlink>
      <a:folHlink>
        <a:srgbClr val="A6A6A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olley's theme">
  <a:themeElements>
    <a:clrScheme name="Custom 4">
      <a:dk1>
        <a:srgbClr val="000000"/>
      </a:dk1>
      <a:lt1>
        <a:sysClr val="window" lastClr="FFFFFF"/>
      </a:lt1>
      <a:dk2>
        <a:srgbClr val="FFFFFF"/>
      </a:dk2>
      <a:lt2>
        <a:srgbClr val="FFFFFF"/>
      </a:lt2>
      <a:accent1>
        <a:srgbClr val="898989"/>
      </a:accent1>
      <a:accent2>
        <a:srgbClr val="ED1C24"/>
      </a:accent2>
      <a:accent3>
        <a:srgbClr val="000000"/>
      </a:accent3>
      <a:accent4>
        <a:srgbClr val="3A7689"/>
      </a:accent4>
      <a:accent5>
        <a:srgbClr val="A3C7D1"/>
      </a:accent5>
      <a:accent6>
        <a:srgbClr val="BEB58B"/>
      </a:accent6>
      <a:hlink>
        <a:srgbClr val="3A7689"/>
      </a:hlink>
      <a:folHlink>
        <a:srgbClr val="89898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olley's theme" id="{FEEA1388-6638-4E79-827B-7440FABCA89A}" vid="{7F718A19-FBBA-4759-9711-24B320DEABFE}"/>
    </a:ext>
  </a:ext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Tolley_PowerPoint_Basic</Template>
  <TotalTime>6717</TotalTime>
  <Words>2442</Words>
  <Application>Microsoft Office PowerPoint</Application>
  <PresentationFormat>On-screen Show (4:3)</PresentationFormat>
  <Paragraphs>467</Paragraphs>
  <Slides>31</Slides>
  <Notes>28</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31</vt:i4>
      </vt:variant>
    </vt:vector>
  </HeadingPairs>
  <TitlesOfParts>
    <vt:vector size="43" baseType="lpstr">
      <vt:lpstr>adobe-clean</vt:lpstr>
      <vt:lpstr>Arial</vt:lpstr>
      <vt:lpstr>Arial</vt:lpstr>
      <vt:lpstr>Calibri</vt:lpstr>
      <vt:lpstr>Lucida Grande</vt:lpstr>
      <vt:lpstr>Wingdings</vt:lpstr>
      <vt:lpstr>Tolley_PowerPoint_Basic</vt:lpstr>
      <vt:lpstr>2_Office Theme</vt:lpstr>
      <vt:lpstr>1_Tolley_PowerPoint_Basic</vt:lpstr>
      <vt:lpstr>Custom Design</vt:lpstr>
      <vt:lpstr>3_Office Theme</vt:lpstr>
      <vt:lpstr>Tolley's theme</vt:lpstr>
      <vt:lpstr>PowerPoint Presentation</vt:lpstr>
      <vt:lpstr>Legislation</vt:lpstr>
      <vt:lpstr>Exams in 2023</vt:lpstr>
      <vt:lpstr>Exams in 2023</vt:lpstr>
      <vt:lpstr>Content of the books</vt:lpstr>
      <vt:lpstr>Parts 1a-1c</vt:lpstr>
      <vt:lpstr>Primary legislation</vt:lpstr>
      <vt:lpstr>Proforma Income Tax computation</vt:lpstr>
      <vt:lpstr>Proforma Income Tax computation cont.</vt:lpstr>
      <vt:lpstr>Income tax</vt:lpstr>
      <vt:lpstr>Primary legislation</vt:lpstr>
      <vt:lpstr>Proforma Corporation Tax computation</vt:lpstr>
      <vt:lpstr>Primary legislation</vt:lpstr>
      <vt:lpstr>Corporation tax</vt:lpstr>
      <vt:lpstr>Using the digital library – logging in</vt:lpstr>
      <vt:lpstr>Using the digital library – getting started</vt:lpstr>
      <vt:lpstr>Using the digital library– getting started</vt:lpstr>
      <vt:lpstr>Using the digital library– reading the legislation</vt:lpstr>
      <vt:lpstr>Using the digital library</vt:lpstr>
      <vt:lpstr>Using the digital library</vt:lpstr>
      <vt:lpstr>Using the digital library </vt:lpstr>
      <vt:lpstr>Using the digital library</vt:lpstr>
      <vt:lpstr>Capital allowances</vt:lpstr>
      <vt:lpstr>CAA 2001, Part 2, Ch 3    Qualifying expenditure</vt:lpstr>
      <vt:lpstr>CAA 2001, Part 2, Ch 3    Qualifying expenditure</vt:lpstr>
      <vt:lpstr>CAA 2001, Part 2, Ch 3    Qualifying expenditure</vt:lpstr>
      <vt:lpstr>Orange Book 1</vt:lpstr>
      <vt:lpstr>Part 2 – the hidden gems</vt:lpstr>
      <vt:lpstr>Part 2 – The hidden gems</vt:lpstr>
      <vt:lpstr>Examiners Comments: CTA Advanced technical</vt:lpstr>
      <vt:lpstr>Beware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 Training Conference 19 – 22 September 2008  CGT Reliefs</dc:title>
  <dc:creator>Mrs Hodgkiss</dc:creator>
  <cp:lastModifiedBy>Neville, Nicole (LNG-LON)</cp:lastModifiedBy>
  <cp:revision>336</cp:revision>
  <cp:lastPrinted>2022-09-12T12:40:59Z</cp:lastPrinted>
  <dcterms:created xsi:type="dcterms:W3CDTF">2008-08-12T11:51:16Z</dcterms:created>
  <dcterms:modified xsi:type="dcterms:W3CDTF">2022-09-14T14:36:43Z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49ac42a-3eb4-4074-b885-aea26bd6241e_Enabled">
    <vt:lpwstr>True</vt:lpwstr>
  </property>
  <property fmtid="{D5CDD505-2E9C-101B-9397-08002B2CF9AE}" pid="3" name="MSIP_Label_549ac42a-3eb4-4074-b885-aea26bd6241e_SiteId">
    <vt:lpwstr>9274ee3f-9425-4109-a27f-9fb15c10675d</vt:lpwstr>
  </property>
  <property fmtid="{D5CDD505-2E9C-101B-9397-08002B2CF9AE}" pid="4" name="MSIP_Label_549ac42a-3eb4-4074-b885-aea26bd6241e_Owner">
    <vt:lpwstr>NEVILLNX@legal.regn.net</vt:lpwstr>
  </property>
  <property fmtid="{D5CDD505-2E9C-101B-9397-08002B2CF9AE}" pid="5" name="MSIP_Label_549ac42a-3eb4-4074-b885-aea26bd6241e_SetDate">
    <vt:lpwstr>2021-01-12T12:37:18.1004011Z</vt:lpwstr>
  </property>
  <property fmtid="{D5CDD505-2E9C-101B-9397-08002B2CF9AE}" pid="6" name="MSIP_Label_549ac42a-3eb4-4074-b885-aea26bd6241e_Name">
    <vt:lpwstr>General Business</vt:lpwstr>
  </property>
  <property fmtid="{D5CDD505-2E9C-101B-9397-08002B2CF9AE}" pid="7" name="MSIP_Label_549ac42a-3eb4-4074-b885-aea26bd6241e_Application">
    <vt:lpwstr>Microsoft Azure Information Protection</vt:lpwstr>
  </property>
  <property fmtid="{D5CDD505-2E9C-101B-9397-08002B2CF9AE}" pid="8" name="MSIP_Label_549ac42a-3eb4-4074-b885-aea26bd6241e_ActionId">
    <vt:lpwstr>12a4015f-4be8-497b-aa4d-6aed57e0d60a</vt:lpwstr>
  </property>
  <property fmtid="{D5CDD505-2E9C-101B-9397-08002B2CF9AE}" pid="9" name="MSIP_Label_549ac42a-3eb4-4074-b885-aea26bd6241e_Extended_MSFT_Method">
    <vt:lpwstr>Automatic</vt:lpwstr>
  </property>
  <property fmtid="{D5CDD505-2E9C-101B-9397-08002B2CF9AE}" pid="10" name="Sensitivity">
    <vt:lpwstr>General Business</vt:lpwstr>
  </property>
</Properties>
</file>